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9" r:id="rId3"/>
    <p:sldId id="374" r:id="rId4"/>
    <p:sldId id="258" r:id="rId5"/>
    <p:sldId id="367" r:id="rId6"/>
    <p:sldId id="368" r:id="rId7"/>
    <p:sldId id="366" r:id="rId8"/>
    <p:sldId id="355" r:id="rId9"/>
    <p:sldId id="370" r:id="rId10"/>
    <p:sldId id="371" r:id="rId11"/>
    <p:sldId id="372" r:id="rId12"/>
    <p:sldId id="377" r:id="rId13"/>
    <p:sldId id="365" r:id="rId14"/>
    <p:sldId id="373" r:id="rId15"/>
    <p:sldId id="378" r:id="rId16"/>
    <p:sldId id="369" r:id="rId17"/>
    <p:sldId id="357" r:id="rId18"/>
    <p:sldId id="342" r:id="rId19"/>
    <p:sldId id="376" r:id="rId20"/>
    <p:sldId id="263" r:id="rId21"/>
    <p:sldId id="312" r:id="rId22"/>
    <p:sldId id="316" r:id="rId23"/>
    <p:sldId id="313" r:id="rId24"/>
  </p:sldIdLst>
  <p:sldSz cx="9144000" cy="5143500" type="screen16x9"/>
  <p:notesSz cx="6858000" cy="9144000"/>
  <p:custDataLst>
    <p:tags r:id="rId27"/>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597">
          <p15:clr>
            <a:srgbClr val="A4A3A4"/>
          </p15:clr>
        </p15:guide>
        <p15:guide id="2" orient="horz" pos="622">
          <p15:clr>
            <a:srgbClr val="A4A3A4"/>
          </p15:clr>
        </p15:guide>
        <p15:guide id="4" orient="horz" pos="418">
          <p15:clr>
            <a:srgbClr val="A4A3A4"/>
          </p15:clr>
        </p15:guide>
        <p15:guide id="5" orient="horz" pos="282">
          <p15:clr>
            <a:srgbClr val="A4A3A4"/>
          </p15:clr>
        </p15:guide>
        <p15:guide id="6" pos="2880" userDrawn="1">
          <p15:clr>
            <a:srgbClr val="A4A3A4"/>
          </p15:clr>
        </p15:guide>
        <p15:guide id="7" pos="4876">
          <p15:clr>
            <a:srgbClr val="A4A3A4"/>
          </p15:clr>
        </p15:guide>
        <p15:guide id="8" pos="18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0256" autoAdjust="0"/>
  </p:normalViewPr>
  <p:slideViewPr>
    <p:cSldViewPr snapToObjects="1" showGuides="1">
      <p:cViewPr varScale="1">
        <p:scale>
          <a:sx n="92" d="100"/>
          <a:sy n="92" d="100"/>
        </p:scale>
        <p:origin x="-1164" y="-102"/>
      </p:cViewPr>
      <p:guideLst>
        <p:guide orient="horz" pos="1597"/>
        <p:guide orient="horz" pos="622"/>
        <p:guide orient="horz" pos="418"/>
        <p:guide orient="horz" pos="282"/>
        <p:guide pos="2880"/>
        <p:guide pos="4876"/>
        <p:guide pos="181"/>
      </p:guideLst>
    </p:cSldViewPr>
  </p:slideViewPr>
  <p:outlineViewPr>
    <p:cViewPr>
      <p:scale>
        <a:sx n="33" d="100"/>
        <a:sy n="33" d="100"/>
      </p:scale>
      <p:origin x="0" y="31884"/>
    </p:cViewPr>
  </p:outlineViewPr>
  <p:notesTextViewPr>
    <p:cViewPr>
      <p:scale>
        <a:sx n="1" d="1"/>
        <a:sy n="1" d="1"/>
      </p:scale>
      <p:origin x="0" y="0"/>
    </p:cViewPr>
  </p:notesTextViewPr>
  <p:sorterViewPr>
    <p:cViewPr>
      <p:scale>
        <a:sx n="75" d="100"/>
        <a:sy n="75" d="100"/>
      </p:scale>
      <p:origin x="0" y="0"/>
    </p:cViewPr>
  </p:sorterViewPr>
  <p:notesViewPr>
    <p:cSldViewPr snapToObjects="1" showGuides="1">
      <p:cViewPr>
        <p:scale>
          <a:sx n="150" d="100"/>
          <a:sy n="150" d="100"/>
        </p:scale>
        <p:origin x="-1308" y="6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EAF394-687D-4BDF-8570-D763F2130297}" type="datetimeFigureOut">
              <a:rPr lang="nl-NL" smtClean="0"/>
              <a:t>18-01-2021</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8C1531-3948-40BF-944A-A1D10EBF9E04}" type="slidenum">
              <a:rPr lang="nl-NL" smtClean="0"/>
              <a:t>‹nr.›</a:t>
            </a:fld>
            <a:endParaRPr lang="nl-NL" dirty="0"/>
          </a:p>
        </p:txBody>
      </p:sp>
    </p:spTree>
    <p:extLst>
      <p:ext uri="{BB962C8B-B14F-4D97-AF65-F5344CB8AC3E}">
        <p14:creationId xmlns:p14="http://schemas.microsoft.com/office/powerpoint/2010/main" val="3744046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DB859-61F8-4333-8407-40A719AEBACB}" type="datetimeFigureOut">
              <a:rPr lang="nl-NL" smtClean="0"/>
              <a:t>18-01-2021</a:t>
            </a:fld>
            <a:endParaRPr lang="nl-NL" dirty="0"/>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7FA4AC-FE89-4C0C-B29B-89F3E294C577}" type="slidenum">
              <a:rPr lang="nl-NL" smtClean="0"/>
              <a:t>‹nr.›</a:t>
            </a:fld>
            <a:endParaRPr lang="nl-NL" dirty="0"/>
          </a:p>
        </p:txBody>
      </p:sp>
    </p:spTree>
    <p:extLst>
      <p:ext uri="{BB962C8B-B14F-4D97-AF65-F5344CB8AC3E}">
        <p14:creationId xmlns:p14="http://schemas.microsoft.com/office/powerpoint/2010/main" val="3435897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B7FA4AC-FE89-4C0C-B29B-89F3E294C577}" type="slidenum">
              <a:rPr lang="nl-NL" smtClean="0"/>
              <a:t>1</a:t>
            </a:fld>
            <a:endParaRPr lang="nl-NL" dirty="0"/>
          </a:p>
        </p:txBody>
      </p:sp>
    </p:spTree>
    <p:extLst>
      <p:ext uri="{BB962C8B-B14F-4D97-AF65-F5344CB8AC3E}">
        <p14:creationId xmlns:p14="http://schemas.microsoft.com/office/powerpoint/2010/main" val="2564918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B7FA4AC-FE89-4C0C-B29B-89F3E294C577}" type="slidenum">
              <a:rPr lang="nl-NL" smtClean="0"/>
              <a:t>10</a:t>
            </a:fld>
            <a:endParaRPr lang="nl-NL" dirty="0"/>
          </a:p>
        </p:txBody>
      </p:sp>
    </p:spTree>
    <p:extLst>
      <p:ext uri="{BB962C8B-B14F-4D97-AF65-F5344CB8AC3E}">
        <p14:creationId xmlns:p14="http://schemas.microsoft.com/office/powerpoint/2010/main" val="111640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kern="1200" dirty="0" err="1" smtClean="0">
                <a:solidFill>
                  <a:schemeClr val="tx1"/>
                </a:solidFill>
                <a:effectLst/>
                <a:latin typeface="+mn-lt"/>
                <a:ea typeface="+mn-ea"/>
                <a:cs typeface="+mn-cs"/>
              </a:rPr>
              <a:t>Colchicine</a:t>
            </a:r>
            <a:r>
              <a:rPr lang="nl-NL" sz="1200" b="0" i="0" u="none" kern="1200" baseline="0" dirty="0" smtClean="0">
                <a:solidFill>
                  <a:schemeClr val="tx1"/>
                </a:solidFill>
                <a:effectLst/>
                <a:latin typeface="+mn-lt"/>
                <a:ea typeface="+mn-ea"/>
                <a:cs typeface="+mn-cs"/>
              </a:rPr>
              <a:t> = alkaloïde uit herfsttijloos</a:t>
            </a:r>
            <a:endParaRPr lang="nl-NL" u="none" dirty="0">
              <a:solidFill>
                <a:schemeClr val="tx1"/>
              </a:solidFill>
            </a:endParaRPr>
          </a:p>
        </p:txBody>
      </p:sp>
      <p:sp>
        <p:nvSpPr>
          <p:cNvPr id="4" name="Tijdelijke aanduiding voor dianummer 3"/>
          <p:cNvSpPr>
            <a:spLocks noGrp="1"/>
          </p:cNvSpPr>
          <p:nvPr>
            <p:ph type="sldNum" sz="quarter" idx="10"/>
          </p:nvPr>
        </p:nvSpPr>
        <p:spPr/>
        <p:txBody>
          <a:bodyPr/>
          <a:lstStyle/>
          <a:p>
            <a:fld id="{7B7FA4AC-FE89-4C0C-B29B-89F3E294C577}" type="slidenum">
              <a:rPr lang="nl-NL" smtClean="0"/>
              <a:t>11</a:t>
            </a:fld>
            <a:endParaRPr lang="nl-NL" dirty="0"/>
          </a:p>
        </p:txBody>
      </p:sp>
    </p:spTree>
    <p:extLst>
      <p:ext uri="{BB962C8B-B14F-4D97-AF65-F5344CB8AC3E}">
        <p14:creationId xmlns:p14="http://schemas.microsoft.com/office/powerpoint/2010/main" val="111640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0" dirty="0" smtClean="0"/>
              <a:t>Geen grapefruit-/pompelmoes(sap) </a:t>
            </a:r>
            <a:r>
              <a:rPr lang="nl-NL" b="0" dirty="0" err="1" smtClean="0"/>
              <a:t>ivm</a:t>
            </a:r>
            <a:r>
              <a:rPr lang="nl-NL" b="0" dirty="0" smtClean="0"/>
              <a:t> CYP3A4</a:t>
            </a:r>
          </a:p>
          <a:p>
            <a:endParaRPr lang="nl-NL" u="none" dirty="0">
              <a:solidFill>
                <a:schemeClr val="tx1"/>
              </a:solidFill>
            </a:endParaRPr>
          </a:p>
        </p:txBody>
      </p:sp>
      <p:sp>
        <p:nvSpPr>
          <p:cNvPr id="4" name="Tijdelijke aanduiding voor dianummer 3"/>
          <p:cNvSpPr>
            <a:spLocks noGrp="1"/>
          </p:cNvSpPr>
          <p:nvPr>
            <p:ph type="sldNum" sz="quarter" idx="10"/>
          </p:nvPr>
        </p:nvSpPr>
        <p:spPr/>
        <p:txBody>
          <a:bodyPr/>
          <a:lstStyle/>
          <a:p>
            <a:fld id="{7B7FA4AC-FE89-4C0C-B29B-89F3E294C577}" type="slidenum">
              <a:rPr lang="nl-NL" smtClean="0"/>
              <a:t>12</a:t>
            </a:fld>
            <a:endParaRPr lang="nl-NL" dirty="0"/>
          </a:p>
        </p:txBody>
      </p:sp>
    </p:spTree>
    <p:extLst>
      <p:ext uri="{BB962C8B-B14F-4D97-AF65-F5344CB8AC3E}">
        <p14:creationId xmlns:p14="http://schemas.microsoft.com/office/powerpoint/2010/main" val="111640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B7FA4AC-FE89-4C0C-B29B-89F3E294C577}" type="slidenum">
              <a:rPr lang="nl-NL" smtClean="0"/>
              <a:t>13</a:t>
            </a:fld>
            <a:endParaRPr lang="nl-NL" dirty="0"/>
          </a:p>
        </p:txBody>
      </p:sp>
    </p:spTree>
    <p:extLst>
      <p:ext uri="{BB962C8B-B14F-4D97-AF65-F5344CB8AC3E}">
        <p14:creationId xmlns:p14="http://schemas.microsoft.com/office/powerpoint/2010/main" val="510377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B7FA4AC-FE89-4C0C-B29B-89F3E294C577}" type="slidenum">
              <a:rPr lang="nl-NL" smtClean="0"/>
              <a:t>14</a:t>
            </a:fld>
            <a:endParaRPr lang="nl-NL" dirty="0"/>
          </a:p>
        </p:txBody>
      </p:sp>
    </p:spTree>
    <p:extLst>
      <p:ext uri="{BB962C8B-B14F-4D97-AF65-F5344CB8AC3E}">
        <p14:creationId xmlns:p14="http://schemas.microsoft.com/office/powerpoint/2010/main" val="111640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B7FA4AC-FE89-4C0C-B29B-89F3E294C577}" type="slidenum">
              <a:rPr lang="nl-NL" smtClean="0"/>
              <a:t>15</a:t>
            </a:fld>
            <a:endParaRPr lang="nl-NL" dirty="0"/>
          </a:p>
        </p:txBody>
      </p:sp>
    </p:spTree>
    <p:extLst>
      <p:ext uri="{BB962C8B-B14F-4D97-AF65-F5344CB8AC3E}">
        <p14:creationId xmlns:p14="http://schemas.microsoft.com/office/powerpoint/2010/main" val="111640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B7FA4AC-FE89-4C0C-B29B-89F3E294C577}" type="slidenum">
              <a:rPr lang="nl-NL" smtClean="0"/>
              <a:t>16</a:t>
            </a:fld>
            <a:endParaRPr lang="nl-NL" dirty="0"/>
          </a:p>
        </p:txBody>
      </p:sp>
    </p:spTree>
    <p:extLst>
      <p:ext uri="{BB962C8B-B14F-4D97-AF65-F5344CB8AC3E}">
        <p14:creationId xmlns:p14="http://schemas.microsoft.com/office/powerpoint/2010/main" val="111640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B7FA4AC-FE89-4C0C-B29B-89F3E294C577}" type="slidenum">
              <a:rPr lang="nl-NL" smtClean="0"/>
              <a:t>17</a:t>
            </a:fld>
            <a:endParaRPr lang="nl-NL" dirty="0"/>
          </a:p>
        </p:txBody>
      </p:sp>
    </p:spTree>
    <p:extLst>
      <p:ext uri="{BB962C8B-B14F-4D97-AF65-F5344CB8AC3E}">
        <p14:creationId xmlns:p14="http://schemas.microsoft.com/office/powerpoint/2010/main" val="111640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B7FA4AC-FE89-4C0C-B29B-89F3E294C577}" type="slidenum">
              <a:rPr lang="nl-NL" smtClean="0"/>
              <a:t>18</a:t>
            </a:fld>
            <a:endParaRPr lang="nl-NL" dirty="0"/>
          </a:p>
        </p:txBody>
      </p:sp>
    </p:spTree>
    <p:extLst>
      <p:ext uri="{BB962C8B-B14F-4D97-AF65-F5344CB8AC3E}">
        <p14:creationId xmlns:p14="http://schemas.microsoft.com/office/powerpoint/2010/main" val="4166845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34A11A3-DC5B-4F5C-BEDA-6D12E461E3CB}" type="slidenum">
              <a:rPr lang="nl-NL" smtClean="0"/>
              <a:t>20</a:t>
            </a:fld>
            <a:endParaRPr lang="nl-NL"/>
          </a:p>
        </p:txBody>
      </p:sp>
    </p:spTree>
    <p:extLst>
      <p:ext uri="{BB962C8B-B14F-4D97-AF65-F5344CB8AC3E}">
        <p14:creationId xmlns:p14="http://schemas.microsoft.com/office/powerpoint/2010/main" val="2046463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34A11A3-DC5B-4F5C-BEDA-6D12E461E3CB}" type="slidenum">
              <a:rPr lang="nl-NL" smtClean="0"/>
              <a:t>2</a:t>
            </a:fld>
            <a:endParaRPr lang="nl-NL"/>
          </a:p>
        </p:txBody>
      </p:sp>
    </p:spTree>
    <p:extLst>
      <p:ext uri="{BB962C8B-B14F-4D97-AF65-F5344CB8AC3E}">
        <p14:creationId xmlns:p14="http://schemas.microsoft.com/office/powerpoint/2010/main" val="2358722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34A11A3-DC5B-4F5C-BEDA-6D12E461E3CB}" type="slidenum">
              <a:rPr lang="nl-NL" smtClean="0"/>
              <a:t>21</a:t>
            </a:fld>
            <a:endParaRPr lang="nl-NL"/>
          </a:p>
        </p:txBody>
      </p:sp>
    </p:spTree>
    <p:extLst>
      <p:ext uri="{BB962C8B-B14F-4D97-AF65-F5344CB8AC3E}">
        <p14:creationId xmlns:p14="http://schemas.microsoft.com/office/powerpoint/2010/main" val="2702740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34A11A3-DC5B-4F5C-BEDA-6D12E461E3CB}" type="slidenum">
              <a:rPr lang="nl-NL" smtClean="0"/>
              <a:t>22</a:t>
            </a:fld>
            <a:endParaRPr lang="nl-NL"/>
          </a:p>
        </p:txBody>
      </p:sp>
    </p:spTree>
    <p:extLst>
      <p:ext uri="{BB962C8B-B14F-4D97-AF65-F5344CB8AC3E}">
        <p14:creationId xmlns:p14="http://schemas.microsoft.com/office/powerpoint/2010/main" val="895350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E9A3712D-751A-4DDD-8556-D4BADD3C1A7F}" type="slidenum">
              <a:rPr lang="nl-NL" smtClean="0"/>
              <a:t>23</a:t>
            </a:fld>
            <a:endParaRPr lang="nl-NL"/>
          </a:p>
        </p:txBody>
      </p:sp>
    </p:spTree>
    <p:extLst>
      <p:ext uri="{BB962C8B-B14F-4D97-AF65-F5344CB8AC3E}">
        <p14:creationId xmlns:p14="http://schemas.microsoft.com/office/powerpoint/2010/main" val="393848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B7FA4AC-FE89-4C0C-B29B-89F3E294C577}" type="slidenum">
              <a:rPr lang="nl-NL" smtClean="0"/>
              <a:t>3</a:t>
            </a:fld>
            <a:endParaRPr lang="nl-NL" dirty="0"/>
          </a:p>
        </p:txBody>
      </p:sp>
    </p:spTree>
    <p:extLst>
      <p:ext uri="{BB962C8B-B14F-4D97-AF65-F5344CB8AC3E}">
        <p14:creationId xmlns:p14="http://schemas.microsoft.com/office/powerpoint/2010/main" val="4166845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34A11A3-DC5B-4F5C-BEDA-6D12E461E3CB}" type="slidenum">
              <a:rPr lang="nl-NL" smtClean="0"/>
              <a:t>4</a:t>
            </a:fld>
            <a:endParaRPr lang="nl-NL"/>
          </a:p>
        </p:txBody>
      </p:sp>
    </p:spTree>
    <p:extLst>
      <p:ext uri="{BB962C8B-B14F-4D97-AF65-F5344CB8AC3E}">
        <p14:creationId xmlns:p14="http://schemas.microsoft.com/office/powerpoint/2010/main" val="434280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B7FA4AC-FE89-4C0C-B29B-89F3E294C577}" type="slidenum">
              <a:rPr lang="nl-NL" smtClean="0"/>
              <a:t>5</a:t>
            </a:fld>
            <a:endParaRPr lang="nl-NL" dirty="0"/>
          </a:p>
        </p:txBody>
      </p:sp>
    </p:spTree>
    <p:extLst>
      <p:ext uri="{BB962C8B-B14F-4D97-AF65-F5344CB8AC3E}">
        <p14:creationId xmlns:p14="http://schemas.microsoft.com/office/powerpoint/2010/main" val="4166845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0" dirty="0" smtClean="0"/>
              <a:t>Acute medische of stressvolle situaties zoals operaties en een hartinfarct kunnen een acute jichtaanval uitlokken</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sz="1200" b="0" i="0" kern="1200" dirty="0" smtClean="0">
                <a:solidFill>
                  <a:schemeClr val="tx1"/>
                </a:solidFill>
                <a:effectLst/>
                <a:latin typeface="+mn-lt"/>
                <a:ea typeface="+mn-ea"/>
                <a:cs typeface="+mn-cs"/>
              </a:rPr>
              <a:t>Purinerijk = spiervlees van met name rood vlees (van rund, varken en lam) en orgaanvlees. Vis (behalve vette zeevis, zoals paling en makreel), garnalen en kreeft zorgen ook voor een stijging in urinezuur. </a:t>
            </a:r>
            <a:endParaRPr lang="nl-NL"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sz="1200" b="0" dirty="0" smtClean="0"/>
              <a:t>Purinerijke voeding (</a:t>
            </a:r>
            <a:r>
              <a:rPr lang="nl-NL" sz="1200" b="0" dirty="0" err="1" smtClean="0"/>
              <a:t>bijv</a:t>
            </a:r>
            <a:r>
              <a:rPr lang="nl-NL" sz="1200" b="0" dirty="0" smtClean="0"/>
              <a:t> orgaanvlees of grote hoeveelheden vlees, zeevruchten), alcoholische dranken en koolzuurhoudende frisdranken lijken van invloed te zijn, maar een causale relatie is niet gevonden. Een purine-beperkt dieet wordt daarom niet algemeen aanbevolen</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b="0" dirty="0" smtClean="0"/>
              <a:t>Een purine-beperkt dieet wordt daarom niet algemeen aanbevolen.</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b="0" dirty="0" smtClean="0"/>
          </a:p>
          <a:p>
            <a:endParaRPr lang="nl-NL" dirty="0"/>
          </a:p>
        </p:txBody>
      </p:sp>
      <p:sp>
        <p:nvSpPr>
          <p:cNvPr id="4" name="Tijdelijke aanduiding voor dianummer 3"/>
          <p:cNvSpPr>
            <a:spLocks noGrp="1"/>
          </p:cNvSpPr>
          <p:nvPr>
            <p:ph type="sldNum" sz="quarter" idx="10"/>
          </p:nvPr>
        </p:nvSpPr>
        <p:spPr/>
        <p:txBody>
          <a:bodyPr/>
          <a:lstStyle/>
          <a:p>
            <a:fld id="{7B7FA4AC-FE89-4C0C-B29B-89F3E294C577}" type="slidenum">
              <a:rPr lang="nl-NL" smtClean="0"/>
              <a:t>6</a:t>
            </a:fld>
            <a:endParaRPr lang="nl-NL" dirty="0"/>
          </a:p>
        </p:txBody>
      </p:sp>
    </p:spTree>
    <p:extLst>
      <p:ext uri="{BB962C8B-B14F-4D97-AF65-F5344CB8AC3E}">
        <p14:creationId xmlns:p14="http://schemas.microsoft.com/office/powerpoint/2010/main" val="4166845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B7FA4AC-FE89-4C0C-B29B-89F3E294C577}" type="slidenum">
              <a:rPr lang="nl-NL" smtClean="0"/>
              <a:t>7</a:t>
            </a:fld>
            <a:endParaRPr lang="nl-NL" dirty="0"/>
          </a:p>
        </p:txBody>
      </p:sp>
    </p:spTree>
    <p:extLst>
      <p:ext uri="{BB962C8B-B14F-4D97-AF65-F5344CB8AC3E}">
        <p14:creationId xmlns:p14="http://schemas.microsoft.com/office/powerpoint/2010/main" val="4166845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7B7FA4AC-FE89-4C0C-B29B-89F3E294C577}" type="slidenum">
              <a:rPr lang="nl-NL" smtClean="0"/>
              <a:t>8</a:t>
            </a:fld>
            <a:endParaRPr lang="nl-NL" dirty="0"/>
          </a:p>
        </p:txBody>
      </p:sp>
    </p:spTree>
    <p:extLst>
      <p:ext uri="{BB962C8B-B14F-4D97-AF65-F5344CB8AC3E}">
        <p14:creationId xmlns:p14="http://schemas.microsoft.com/office/powerpoint/2010/main" val="510377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Bijwerkingen: veranderde</a:t>
            </a:r>
            <a:r>
              <a:rPr lang="nl-NL" baseline="0" dirty="0" smtClean="0"/>
              <a:t> vetverdeling, gewichtstoename en verhoogde eetlust, maag- en darmklachten, dunner worden huid, diabetes, osteoporose, spierzwakte, stemmingsproblemen, oogproblemen (glaucoom of staar) &gt; bij stootkuur minder voorkomend.</a:t>
            </a:r>
            <a:endParaRPr lang="nl-NL" dirty="0"/>
          </a:p>
        </p:txBody>
      </p:sp>
      <p:sp>
        <p:nvSpPr>
          <p:cNvPr id="4" name="Tijdelijke aanduiding voor dianummer 3"/>
          <p:cNvSpPr>
            <a:spLocks noGrp="1"/>
          </p:cNvSpPr>
          <p:nvPr>
            <p:ph type="sldNum" sz="quarter" idx="10"/>
          </p:nvPr>
        </p:nvSpPr>
        <p:spPr/>
        <p:txBody>
          <a:bodyPr/>
          <a:lstStyle/>
          <a:p>
            <a:fld id="{7B7FA4AC-FE89-4C0C-B29B-89F3E294C577}" type="slidenum">
              <a:rPr lang="nl-NL" smtClean="0"/>
              <a:t>9</a:t>
            </a:fld>
            <a:endParaRPr lang="nl-NL" dirty="0"/>
          </a:p>
        </p:txBody>
      </p:sp>
    </p:spTree>
    <p:extLst>
      <p:ext uri="{BB962C8B-B14F-4D97-AF65-F5344CB8AC3E}">
        <p14:creationId xmlns:p14="http://schemas.microsoft.com/office/powerpoint/2010/main" val="111640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9209"/>
          <a:stretch/>
        </p:blipFill>
        <p:spPr bwMode="auto">
          <a:xfrm>
            <a:off x="0" y="987425"/>
            <a:ext cx="9144000" cy="4153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p:cNvSpPr txBox="1"/>
          <p:nvPr userDrawn="1"/>
        </p:nvSpPr>
        <p:spPr>
          <a:xfrm>
            <a:off x="7668430" y="4750059"/>
            <a:ext cx="1343638" cy="246221"/>
          </a:xfrm>
          <a:prstGeom prst="rect">
            <a:avLst/>
          </a:prstGeom>
          <a:noFill/>
        </p:spPr>
        <p:txBody>
          <a:bodyPr wrap="none" rtlCol="0">
            <a:spAutoFit/>
          </a:bodyPr>
          <a:lstStyle/>
          <a:p>
            <a:r>
              <a:rPr lang="nl-NL" sz="1000" b="1" dirty="0">
                <a:solidFill>
                  <a:schemeClr val="bg1"/>
                </a:solidFill>
              </a:rPr>
              <a:t>het gevoel</a:t>
            </a:r>
            <a:r>
              <a:rPr lang="nl-NL" sz="1000" b="1" baseline="0" dirty="0">
                <a:solidFill>
                  <a:schemeClr val="bg1"/>
                </a:solidFill>
              </a:rPr>
              <a:t> van samen</a:t>
            </a:r>
            <a:endParaRPr lang="nl-NL" sz="1000" b="1" dirty="0">
              <a:solidFill>
                <a:schemeClr val="bg1"/>
              </a:solidFill>
            </a:endParaRPr>
          </a:p>
        </p:txBody>
      </p:sp>
      <p:pic>
        <p:nvPicPr>
          <p:cNvPr id="11" name="Afbeelding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35300" b="79413"/>
          <a:stretch/>
        </p:blipFill>
        <p:spPr>
          <a:xfrm>
            <a:off x="5873143" y="1143"/>
            <a:ext cx="3271365" cy="780359"/>
          </a:xfrm>
          <a:prstGeom prst="rect">
            <a:avLst/>
          </a:prstGeom>
        </p:spPr>
      </p:pic>
      <p:sp>
        <p:nvSpPr>
          <p:cNvPr id="2" name="Titel 1"/>
          <p:cNvSpPr>
            <a:spLocks noGrp="1"/>
          </p:cNvSpPr>
          <p:nvPr>
            <p:ph type="ctrTitle"/>
          </p:nvPr>
        </p:nvSpPr>
        <p:spPr>
          <a:xfrm>
            <a:off x="685800" y="226800"/>
            <a:ext cx="5400000" cy="648000"/>
          </a:xfrm>
        </p:spPr>
        <p:txBody>
          <a:bodyPr/>
          <a:lstStyle>
            <a:lvl1pPr>
              <a:defRPr b="1"/>
            </a:lvl1pPr>
          </a:lstStyle>
          <a:p>
            <a:r>
              <a:rPr lang="nl-NL"/>
              <a:t>Klik om de stijl te bewerken</a:t>
            </a:r>
            <a:endParaRPr lang="nl-NL" dirty="0"/>
          </a:p>
        </p:txBody>
      </p:sp>
      <p:sp>
        <p:nvSpPr>
          <p:cNvPr id="3" name="Ondertitel 2"/>
          <p:cNvSpPr>
            <a:spLocks noGrp="1"/>
          </p:cNvSpPr>
          <p:nvPr>
            <p:ph type="subTitle" idx="1"/>
          </p:nvPr>
        </p:nvSpPr>
        <p:spPr>
          <a:xfrm>
            <a:off x="685800" y="781499"/>
            <a:ext cx="5400000" cy="602119"/>
          </a:xfrm>
        </p:spPr>
        <p:txBody>
          <a:bodyPr tIns="0" bIns="0"/>
          <a:lstStyle>
            <a:lvl1pPr marL="0" indent="0" algn="l">
              <a:buNone/>
              <a:defRPr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Tree>
    <p:extLst>
      <p:ext uri="{BB962C8B-B14F-4D97-AF65-F5344CB8AC3E}">
        <p14:creationId xmlns:p14="http://schemas.microsoft.com/office/powerpoint/2010/main" val="249808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ofdstuk met eig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179390" y="227694"/>
            <a:ext cx="5693753" cy="648558"/>
          </a:xfrm>
        </p:spPr>
        <p:txBody>
          <a:bodyPr/>
          <a:lstStyle/>
          <a:p>
            <a:r>
              <a:rPr lang="nl-NL"/>
              <a:t>Klik om de stijl te bewerken</a:t>
            </a:r>
            <a:endParaRPr lang="nl-NL" dirty="0"/>
          </a:p>
        </p:txBody>
      </p:sp>
      <p:sp>
        <p:nvSpPr>
          <p:cNvPr id="3" name="Tijdelijke aanduiding voor datum 2"/>
          <p:cNvSpPr>
            <a:spLocks noGrp="1"/>
          </p:cNvSpPr>
          <p:nvPr>
            <p:ph type="dt" sz="half" idx="10"/>
          </p:nvPr>
        </p:nvSpPr>
        <p:spPr/>
        <p:txBody>
          <a:bodyPr/>
          <a:lstStyle/>
          <a:p>
            <a:fld id="{FF9CA631-7CEF-46A9-8887-5A5C2A229C9B}" type="datetimeFigureOut">
              <a:rPr lang="nl-NL" smtClean="0"/>
              <a:t>18-01-2021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C00D4ADE-2035-44AC-938F-39A5C8FA3010}" type="slidenum">
              <a:rPr lang="nl-NL" smtClean="0"/>
              <a:t>‹nr.›</a:t>
            </a:fld>
            <a:endParaRPr lang="nl-NL" dirty="0"/>
          </a:p>
        </p:txBody>
      </p:sp>
      <p:sp>
        <p:nvSpPr>
          <p:cNvPr id="7" name="Tijdelijke aanduiding voor afbeelding 6"/>
          <p:cNvSpPr>
            <a:spLocks noGrp="1"/>
          </p:cNvSpPr>
          <p:nvPr>
            <p:ph type="pic" sz="quarter" idx="13"/>
          </p:nvPr>
        </p:nvSpPr>
        <p:spPr>
          <a:xfrm>
            <a:off x="0" y="987425"/>
            <a:ext cx="9144000" cy="3644673"/>
          </a:xfrm>
        </p:spPr>
        <p:txBody>
          <a:bodyPr/>
          <a:lstStyle>
            <a:lvl1pPr marL="0" indent="0" algn="ctr">
              <a:buNone/>
              <a:defRPr>
                <a:solidFill>
                  <a:schemeClr val="tx2"/>
                </a:solidFill>
              </a:defRPr>
            </a:lvl1pPr>
          </a:lstStyle>
          <a:p>
            <a:r>
              <a:rPr lang="nl-NL"/>
              <a:t>Klik op het pictogram als u een afbeelding wilt toevoegen</a:t>
            </a:r>
          </a:p>
        </p:txBody>
      </p:sp>
      <p:sp>
        <p:nvSpPr>
          <p:cNvPr id="9" name="Tekstvak 8"/>
          <p:cNvSpPr txBox="1"/>
          <p:nvPr userDrawn="1"/>
        </p:nvSpPr>
        <p:spPr>
          <a:xfrm>
            <a:off x="7668430" y="4750059"/>
            <a:ext cx="1343638" cy="246221"/>
          </a:xfrm>
          <a:prstGeom prst="rect">
            <a:avLst/>
          </a:prstGeom>
          <a:noFill/>
        </p:spPr>
        <p:txBody>
          <a:bodyPr wrap="none" rtlCol="0">
            <a:spAutoFit/>
          </a:bodyPr>
          <a:lstStyle/>
          <a:p>
            <a:r>
              <a:rPr lang="nl-NL" sz="1000" b="1" dirty="0">
                <a:solidFill>
                  <a:schemeClr val="tx2"/>
                </a:solidFill>
              </a:rPr>
              <a:t>het gevoel</a:t>
            </a:r>
            <a:r>
              <a:rPr lang="nl-NL" sz="1000" b="1" baseline="0" dirty="0">
                <a:solidFill>
                  <a:schemeClr val="tx2"/>
                </a:solidFill>
              </a:rPr>
              <a:t> van samen</a:t>
            </a:r>
            <a:endParaRPr lang="nl-NL" sz="1000" b="1" dirty="0">
              <a:solidFill>
                <a:schemeClr val="tx2"/>
              </a:solidFill>
            </a:endParaRPr>
          </a:p>
        </p:txBody>
      </p:sp>
      <p:pic>
        <p:nvPicPr>
          <p:cNvPr id="10" name="Afbeelding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5300" b="79413"/>
          <a:stretch/>
        </p:blipFill>
        <p:spPr>
          <a:xfrm>
            <a:off x="5873143" y="1143"/>
            <a:ext cx="3271365" cy="780359"/>
          </a:xfrm>
          <a:prstGeom prst="rect">
            <a:avLst/>
          </a:prstGeom>
        </p:spPr>
      </p:pic>
    </p:spTree>
    <p:extLst>
      <p:ext uri="{BB962C8B-B14F-4D97-AF65-F5344CB8AC3E}">
        <p14:creationId xmlns:p14="http://schemas.microsoft.com/office/powerpoint/2010/main" val="98235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ofdstuk met afbeelding - 1">
    <p:spTree>
      <p:nvGrpSpPr>
        <p:cNvPr id="1" name=""/>
        <p:cNvGrpSpPr/>
        <p:nvPr/>
      </p:nvGrpSpPr>
      <p:grpSpPr>
        <a:xfrm>
          <a:off x="0" y="0"/>
          <a:ext cx="0" cy="0"/>
          <a:chOff x="0" y="0"/>
          <a:chExt cx="0" cy="0"/>
        </a:xfrm>
      </p:grpSpPr>
      <p:sp>
        <p:nvSpPr>
          <p:cNvPr id="2" name="Titel 1"/>
          <p:cNvSpPr>
            <a:spLocks noGrp="1"/>
          </p:cNvSpPr>
          <p:nvPr>
            <p:ph type="title"/>
          </p:nvPr>
        </p:nvSpPr>
        <p:spPr>
          <a:xfrm>
            <a:off x="179390" y="227694"/>
            <a:ext cx="5693753" cy="648558"/>
          </a:xfrm>
        </p:spPr>
        <p:txBody>
          <a:bodyPr/>
          <a:lstStyle/>
          <a:p>
            <a:r>
              <a:rPr lang="nl-NL"/>
              <a:t>Klik om de stijl te bewerken</a:t>
            </a:r>
            <a:endParaRPr lang="nl-NL" dirty="0"/>
          </a:p>
        </p:txBody>
      </p:sp>
      <p:sp>
        <p:nvSpPr>
          <p:cNvPr id="3" name="Tijdelijke aanduiding voor datum 2"/>
          <p:cNvSpPr>
            <a:spLocks noGrp="1"/>
          </p:cNvSpPr>
          <p:nvPr>
            <p:ph type="dt" sz="half" idx="10"/>
          </p:nvPr>
        </p:nvSpPr>
        <p:spPr/>
        <p:txBody>
          <a:bodyPr/>
          <a:lstStyle/>
          <a:p>
            <a:fld id="{FF9CA631-7CEF-46A9-8887-5A5C2A229C9B}" type="datetimeFigureOut">
              <a:rPr lang="nl-NL" smtClean="0"/>
              <a:t>18-01-2021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C00D4ADE-2035-44AC-938F-39A5C8FA3010}" type="slidenum">
              <a:rPr lang="nl-NL" smtClean="0"/>
              <a:t>‹nr.›</a:t>
            </a:fld>
            <a:endParaRPr lang="nl-NL" dirty="0"/>
          </a:p>
        </p:txBody>
      </p:sp>
      <p:sp>
        <p:nvSpPr>
          <p:cNvPr id="9" name="Tekstvak 8"/>
          <p:cNvSpPr txBox="1"/>
          <p:nvPr userDrawn="1"/>
        </p:nvSpPr>
        <p:spPr>
          <a:xfrm>
            <a:off x="7668430" y="4750059"/>
            <a:ext cx="1343638" cy="246221"/>
          </a:xfrm>
          <a:prstGeom prst="rect">
            <a:avLst/>
          </a:prstGeom>
          <a:noFill/>
        </p:spPr>
        <p:txBody>
          <a:bodyPr wrap="none" rtlCol="0">
            <a:spAutoFit/>
          </a:bodyPr>
          <a:lstStyle/>
          <a:p>
            <a:r>
              <a:rPr lang="nl-NL" sz="1000" b="1" dirty="0">
                <a:solidFill>
                  <a:schemeClr val="tx2"/>
                </a:solidFill>
              </a:rPr>
              <a:t>het gevoel</a:t>
            </a:r>
            <a:r>
              <a:rPr lang="nl-NL" sz="1000" b="1" baseline="0" dirty="0">
                <a:solidFill>
                  <a:schemeClr val="tx2"/>
                </a:solidFill>
              </a:rPr>
              <a:t> van samen</a:t>
            </a:r>
            <a:endParaRPr lang="nl-NL" sz="1000" b="1" dirty="0">
              <a:solidFill>
                <a:schemeClr val="tx2"/>
              </a:solidFill>
            </a:endParaRPr>
          </a:p>
        </p:txBody>
      </p:sp>
      <p:pic>
        <p:nvPicPr>
          <p:cNvPr id="13" name="Tijdelijke aanduiding voor afbeelding 3"/>
          <p:cNvPicPr>
            <a:picLocks noChangeAspect="1"/>
          </p:cNvPicPr>
          <p:nvPr userDrawn="1"/>
        </p:nvPicPr>
        <p:blipFill>
          <a:blip r:embed="rId2">
            <a:extLst>
              <a:ext uri="{28A0092B-C50C-407E-A947-70E740481C1C}">
                <a14:useLocalDpi xmlns:a14="http://schemas.microsoft.com/office/drawing/2010/main" val="0"/>
              </a:ext>
            </a:extLst>
          </a:blip>
          <a:srcRect t="18951" b="18951"/>
          <a:stretch>
            <a:fillRect/>
          </a:stretch>
        </p:blipFill>
        <p:spPr>
          <a:xfrm>
            <a:off x="0" y="987425"/>
            <a:ext cx="9144000" cy="3636963"/>
          </a:xfrm>
          <a:prstGeom prst="rect">
            <a:avLst/>
          </a:prstGeom>
        </p:spPr>
      </p:pic>
      <p:pic>
        <p:nvPicPr>
          <p:cNvPr id="10" name="Afbeelding 9"/>
          <p:cNvPicPr>
            <a:picLocks noChangeAspect="1"/>
          </p:cNvPicPr>
          <p:nvPr userDrawn="1"/>
        </p:nvPicPr>
        <p:blipFill rotWithShape="1">
          <a:blip r:embed="rId3" cstate="print">
            <a:extLst>
              <a:ext uri="{28A0092B-C50C-407E-A947-70E740481C1C}">
                <a14:useLocalDpi xmlns:a14="http://schemas.microsoft.com/office/drawing/2010/main" val="0"/>
              </a:ext>
            </a:extLst>
          </a:blip>
          <a:srcRect l="35300" b="79413"/>
          <a:stretch/>
        </p:blipFill>
        <p:spPr>
          <a:xfrm>
            <a:off x="5873143" y="1143"/>
            <a:ext cx="3271365" cy="780359"/>
          </a:xfrm>
          <a:prstGeom prst="rect">
            <a:avLst/>
          </a:prstGeom>
        </p:spPr>
      </p:pic>
    </p:spTree>
    <p:extLst>
      <p:ext uri="{BB962C8B-B14F-4D97-AF65-F5344CB8AC3E}">
        <p14:creationId xmlns:p14="http://schemas.microsoft.com/office/powerpoint/2010/main" val="360215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ofdstuk met afbeelding - 2">
    <p:spTree>
      <p:nvGrpSpPr>
        <p:cNvPr id="1" name=""/>
        <p:cNvGrpSpPr/>
        <p:nvPr/>
      </p:nvGrpSpPr>
      <p:grpSpPr>
        <a:xfrm>
          <a:off x="0" y="0"/>
          <a:ext cx="0" cy="0"/>
          <a:chOff x="0" y="0"/>
          <a:chExt cx="0" cy="0"/>
        </a:xfrm>
      </p:grpSpPr>
      <p:sp>
        <p:nvSpPr>
          <p:cNvPr id="2" name="Titel 1"/>
          <p:cNvSpPr>
            <a:spLocks noGrp="1"/>
          </p:cNvSpPr>
          <p:nvPr>
            <p:ph type="title"/>
          </p:nvPr>
        </p:nvSpPr>
        <p:spPr>
          <a:xfrm>
            <a:off x="179390" y="227694"/>
            <a:ext cx="5693753" cy="648558"/>
          </a:xfrm>
        </p:spPr>
        <p:txBody>
          <a:bodyPr/>
          <a:lstStyle/>
          <a:p>
            <a:r>
              <a:rPr lang="nl-NL"/>
              <a:t>Klik om de stijl te bewerken</a:t>
            </a:r>
            <a:endParaRPr lang="nl-NL" dirty="0"/>
          </a:p>
        </p:txBody>
      </p:sp>
      <p:sp>
        <p:nvSpPr>
          <p:cNvPr id="3" name="Tijdelijke aanduiding voor datum 2"/>
          <p:cNvSpPr>
            <a:spLocks noGrp="1"/>
          </p:cNvSpPr>
          <p:nvPr>
            <p:ph type="dt" sz="half" idx="10"/>
          </p:nvPr>
        </p:nvSpPr>
        <p:spPr/>
        <p:txBody>
          <a:bodyPr/>
          <a:lstStyle/>
          <a:p>
            <a:fld id="{FF9CA631-7CEF-46A9-8887-5A5C2A229C9B}" type="datetimeFigureOut">
              <a:rPr lang="nl-NL" smtClean="0"/>
              <a:t>18-01-2021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C00D4ADE-2035-44AC-938F-39A5C8FA3010}" type="slidenum">
              <a:rPr lang="nl-NL" smtClean="0"/>
              <a:t>‹nr.›</a:t>
            </a:fld>
            <a:endParaRPr lang="nl-NL" dirty="0"/>
          </a:p>
        </p:txBody>
      </p:sp>
      <p:sp>
        <p:nvSpPr>
          <p:cNvPr id="9" name="Tekstvak 8"/>
          <p:cNvSpPr txBox="1"/>
          <p:nvPr userDrawn="1"/>
        </p:nvSpPr>
        <p:spPr>
          <a:xfrm>
            <a:off x="7668430" y="4750059"/>
            <a:ext cx="1343638" cy="246221"/>
          </a:xfrm>
          <a:prstGeom prst="rect">
            <a:avLst/>
          </a:prstGeom>
          <a:noFill/>
        </p:spPr>
        <p:txBody>
          <a:bodyPr wrap="none" rtlCol="0">
            <a:spAutoFit/>
          </a:bodyPr>
          <a:lstStyle/>
          <a:p>
            <a:r>
              <a:rPr lang="nl-NL" sz="1000" b="1" dirty="0">
                <a:solidFill>
                  <a:schemeClr val="tx2"/>
                </a:solidFill>
              </a:rPr>
              <a:t>het gevoel</a:t>
            </a:r>
            <a:r>
              <a:rPr lang="nl-NL" sz="1000" b="1" baseline="0" dirty="0">
                <a:solidFill>
                  <a:schemeClr val="tx2"/>
                </a:solidFill>
              </a:rPr>
              <a:t> van samen</a:t>
            </a:r>
            <a:endParaRPr lang="nl-NL" sz="1000" b="1" dirty="0">
              <a:solidFill>
                <a:schemeClr val="tx2"/>
              </a:solidFill>
            </a:endParaRPr>
          </a:p>
        </p:txBody>
      </p:sp>
      <p:pic>
        <p:nvPicPr>
          <p:cNvPr id="10" name="Tijdelijke aanduiding voor afbeelding 5"/>
          <p:cNvPicPr>
            <a:picLocks noChangeAspect="1"/>
          </p:cNvPicPr>
          <p:nvPr userDrawn="1"/>
        </p:nvPicPr>
        <p:blipFill rotWithShape="1">
          <a:blip r:embed="rId2">
            <a:extLst>
              <a:ext uri="{28A0092B-C50C-407E-A947-70E740481C1C}">
                <a14:useLocalDpi xmlns:a14="http://schemas.microsoft.com/office/drawing/2010/main" val="0"/>
              </a:ext>
            </a:extLst>
          </a:blip>
          <a:srcRect l="6" t="10038" r="-6" b="29728"/>
          <a:stretch/>
        </p:blipFill>
        <p:spPr>
          <a:xfrm>
            <a:off x="0" y="987425"/>
            <a:ext cx="9144000" cy="3636963"/>
          </a:xfrm>
          <a:prstGeom prst="rect">
            <a:avLst/>
          </a:prstGeom>
        </p:spPr>
      </p:pic>
      <p:pic>
        <p:nvPicPr>
          <p:cNvPr id="11" name="Afbeelding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35300" b="79413"/>
          <a:stretch/>
        </p:blipFill>
        <p:spPr>
          <a:xfrm>
            <a:off x="5873143" y="1143"/>
            <a:ext cx="3271365" cy="780359"/>
          </a:xfrm>
          <a:prstGeom prst="rect">
            <a:avLst/>
          </a:prstGeom>
        </p:spPr>
      </p:pic>
    </p:spTree>
    <p:extLst>
      <p:ext uri="{BB962C8B-B14F-4D97-AF65-F5344CB8AC3E}">
        <p14:creationId xmlns:p14="http://schemas.microsoft.com/office/powerpoint/2010/main" val="308682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oofdstuk met afbeelding - 3">
    <p:spTree>
      <p:nvGrpSpPr>
        <p:cNvPr id="1" name=""/>
        <p:cNvGrpSpPr/>
        <p:nvPr/>
      </p:nvGrpSpPr>
      <p:grpSpPr>
        <a:xfrm>
          <a:off x="0" y="0"/>
          <a:ext cx="0" cy="0"/>
          <a:chOff x="0" y="0"/>
          <a:chExt cx="0" cy="0"/>
        </a:xfrm>
      </p:grpSpPr>
      <p:sp>
        <p:nvSpPr>
          <p:cNvPr id="2" name="Titel 1"/>
          <p:cNvSpPr>
            <a:spLocks noGrp="1"/>
          </p:cNvSpPr>
          <p:nvPr>
            <p:ph type="title"/>
          </p:nvPr>
        </p:nvSpPr>
        <p:spPr>
          <a:xfrm>
            <a:off x="179390" y="227694"/>
            <a:ext cx="5693753" cy="648558"/>
          </a:xfrm>
        </p:spPr>
        <p:txBody>
          <a:bodyPr/>
          <a:lstStyle/>
          <a:p>
            <a:r>
              <a:rPr lang="nl-NL"/>
              <a:t>Klik om de stijl te bewerken</a:t>
            </a:r>
            <a:endParaRPr lang="nl-NL" dirty="0"/>
          </a:p>
        </p:txBody>
      </p:sp>
      <p:sp>
        <p:nvSpPr>
          <p:cNvPr id="3" name="Tijdelijke aanduiding voor datum 2"/>
          <p:cNvSpPr>
            <a:spLocks noGrp="1"/>
          </p:cNvSpPr>
          <p:nvPr>
            <p:ph type="dt" sz="half" idx="10"/>
          </p:nvPr>
        </p:nvSpPr>
        <p:spPr/>
        <p:txBody>
          <a:bodyPr/>
          <a:lstStyle/>
          <a:p>
            <a:fld id="{FF9CA631-7CEF-46A9-8887-5A5C2A229C9B}" type="datetimeFigureOut">
              <a:rPr lang="nl-NL" smtClean="0"/>
              <a:t>18-01-2021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C00D4ADE-2035-44AC-938F-39A5C8FA3010}" type="slidenum">
              <a:rPr lang="nl-NL" smtClean="0"/>
              <a:t>‹nr.›</a:t>
            </a:fld>
            <a:endParaRPr lang="nl-NL" dirty="0"/>
          </a:p>
        </p:txBody>
      </p:sp>
      <p:sp>
        <p:nvSpPr>
          <p:cNvPr id="9" name="Tekstvak 8"/>
          <p:cNvSpPr txBox="1"/>
          <p:nvPr userDrawn="1"/>
        </p:nvSpPr>
        <p:spPr>
          <a:xfrm>
            <a:off x="7668430" y="4750059"/>
            <a:ext cx="1343638" cy="246221"/>
          </a:xfrm>
          <a:prstGeom prst="rect">
            <a:avLst/>
          </a:prstGeom>
          <a:noFill/>
        </p:spPr>
        <p:txBody>
          <a:bodyPr wrap="none" rtlCol="0">
            <a:spAutoFit/>
          </a:bodyPr>
          <a:lstStyle/>
          <a:p>
            <a:r>
              <a:rPr lang="nl-NL" sz="1000" b="1" dirty="0">
                <a:solidFill>
                  <a:schemeClr val="tx2"/>
                </a:solidFill>
              </a:rPr>
              <a:t>het gevoel</a:t>
            </a:r>
            <a:r>
              <a:rPr lang="nl-NL" sz="1000" b="1" baseline="0" dirty="0">
                <a:solidFill>
                  <a:schemeClr val="tx2"/>
                </a:solidFill>
              </a:rPr>
              <a:t> van samen</a:t>
            </a:r>
            <a:endParaRPr lang="nl-NL" sz="1000" b="1" dirty="0">
              <a:solidFill>
                <a:schemeClr val="tx2"/>
              </a:solidFill>
            </a:endParaRPr>
          </a:p>
        </p:txBody>
      </p:sp>
      <p:pic>
        <p:nvPicPr>
          <p:cNvPr id="11" name="Tijdelijke aanduiding voor afbeelding 7"/>
          <p:cNvPicPr>
            <a:picLocks noChangeAspect="1"/>
          </p:cNvPicPr>
          <p:nvPr userDrawn="1"/>
        </p:nvPicPr>
        <p:blipFill>
          <a:blip r:embed="rId2">
            <a:extLst>
              <a:ext uri="{28A0092B-C50C-407E-A947-70E740481C1C}">
                <a14:useLocalDpi xmlns:a14="http://schemas.microsoft.com/office/drawing/2010/main" val="0"/>
              </a:ext>
            </a:extLst>
          </a:blip>
          <a:srcRect t="21614" b="21614"/>
          <a:stretch>
            <a:fillRect/>
          </a:stretch>
        </p:blipFill>
        <p:spPr>
          <a:xfrm>
            <a:off x="0" y="987425"/>
            <a:ext cx="9144000" cy="3636963"/>
          </a:xfrm>
          <a:prstGeom prst="rect">
            <a:avLst/>
          </a:prstGeom>
        </p:spPr>
      </p:pic>
      <p:pic>
        <p:nvPicPr>
          <p:cNvPr id="10" name="Afbeelding 9"/>
          <p:cNvPicPr>
            <a:picLocks noChangeAspect="1"/>
          </p:cNvPicPr>
          <p:nvPr userDrawn="1"/>
        </p:nvPicPr>
        <p:blipFill rotWithShape="1">
          <a:blip r:embed="rId3" cstate="print">
            <a:extLst>
              <a:ext uri="{28A0092B-C50C-407E-A947-70E740481C1C}">
                <a14:useLocalDpi xmlns:a14="http://schemas.microsoft.com/office/drawing/2010/main" val="0"/>
              </a:ext>
            </a:extLst>
          </a:blip>
          <a:srcRect l="35300" b="79413"/>
          <a:stretch/>
        </p:blipFill>
        <p:spPr>
          <a:xfrm>
            <a:off x="5873143" y="1143"/>
            <a:ext cx="3271365" cy="780359"/>
          </a:xfrm>
          <a:prstGeom prst="rect">
            <a:avLst/>
          </a:prstGeom>
        </p:spPr>
      </p:pic>
    </p:spTree>
    <p:extLst>
      <p:ext uri="{BB962C8B-B14F-4D97-AF65-F5344CB8AC3E}">
        <p14:creationId xmlns:p14="http://schemas.microsoft.com/office/powerpoint/2010/main" val="279516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kolom (titel, tekst/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6922800" cy="648000"/>
          </a:xfrm>
        </p:spPr>
        <p:txBody>
          <a:bodyPr/>
          <a:lstStyle>
            <a:lvl1pPr>
              <a:defRPr/>
            </a:lvl1pPr>
          </a:lstStyle>
          <a:p>
            <a:r>
              <a:rPr lang="nl-NL"/>
              <a:t>Klik om de stijl te bewerken</a:t>
            </a:r>
            <a:endParaRPr lang="nl-NL" dirty="0"/>
          </a:p>
        </p:txBody>
      </p:sp>
      <p:sp>
        <p:nvSpPr>
          <p:cNvPr id="4" name="Tijdelijke aanduiding voor inhoud 3"/>
          <p:cNvSpPr>
            <a:spLocks noGrp="1"/>
          </p:cNvSpPr>
          <p:nvPr>
            <p:ph sz="half" idx="2"/>
          </p:nvPr>
        </p:nvSpPr>
        <p:spPr>
          <a:xfrm>
            <a:off x="457199" y="1203324"/>
            <a:ext cx="8229601" cy="3428773"/>
          </a:xfrm>
        </p:spPr>
        <p:txBody>
          <a:bodyPr/>
          <a:lstStyle>
            <a:lvl1pPr>
              <a:buClr>
                <a:schemeClr val="tx2"/>
              </a:buClr>
              <a:defRPr sz="2000" b="0">
                <a:solidFill>
                  <a:schemeClr val="tx1"/>
                </a:solidFill>
              </a:defRPr>
            </a:lvl1pPr>
            <a:lvl2pPr>
              <a:buClr>
                <a:schemeClr val="tx2"/>
              </a:buClr>
              <a:defRPr sz="1800" b="0">
                <a:solidFill>
                  <a:schemeClr val="tx1"/>
                </a:solidFill>
              </a:defRPr>
            </a:lvl2pPr>
            <a:lvl3pPr>
              <a:buClr>
                <a:schemeClr val="tx2"/>
              </a:buClr>
              <a:defRPr sz="1600" b="0">
                <a:solidFill>
                  <a:schemeClr val="tx1"/>
                </a:solidFill>
              </a:defRPr>
            </a:lvl3pPr>
            <a:lvl4pPr>
              <a:buClr>
                <a:schemeClr val="tx2"/>
              </a:buClr>
              <a:defRPr sz="1400" b="0">
                <a:solidFill>
                  <a:schemeClr val="tx1"/>
                </a:solidFill>
              </a:defRPr>
            </a:lvl4pPr>
            <a:lvl5pPr>
              <a:buClr>
                <a:schemeClr val="tx2"/>
              </a:buClr>
              <a:defRPr sz="1400" b="0">
                <a:solidFill>
                  <a:schemeClr val="tx1"/>
                </a:solidFill>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p:cNvSpPr>
            <a:spLocks noGrp="1"/>
          </p:cNvSpPr>
          <p:nvPr>
            <p:ph type="dt" sz="half" idx="10"/>
          </p:nvPr>
        </p:nvSpPr>
        <p:spPr/>
        <p:txBody>
          <a:bodyPr/>
          <a:lstStyle/>
          <a:p>
            <a:fld id="{FF9CA631-7CEF-46A9-8887-5A5C2A229C9B}" type="datetimeFigureOut">
              <a:rPr lang="nl-NL" smtClean="0"/>
              <a:t>18-01-2021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C00D4ADE-2035-44AC-938F-39A5C8FA3010}" type="slidenum">
              <a:rPr lang="nl-NL" smtClean="0"/>
              <a:t>‹nr.›</a:t>
            </a:fld>
            <a:endParaRPr lang="nl-NL" dirty="0"/>
          </a:p>
        </p:txBody>
      </p:sp>
      <p:pic>
        <p:nvPicPr>
          <p:cNvPr id="12" name="Afbeelding 1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992380" y="303497"/>
            <a:ext cx="1086471" cy="476029"/>
          </a:xfrm>
          <a:prstGeom prst="rect">
            <a:avLst/>
          </a:prstGeom>
          <a:noFill/>
          <a:ln>
            <a:noFill/>
          </a:ln>
        </p:spPr>
      </p:pic>
    </p:spTree>
    <p:extLst>
      <p:ext uri="{BB962C8B-B14F-4D97-AF65-F5344CB8AC3E}">
        <p14:creationId xmlns:p14="http://schemas.microsoft.com/office/powerpoint/2010/main" val="124559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kolom paars (titel, tekst/object)">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stretch>
            <a:fillRect/>
          </a:stretch>
        </p:blipFill>
        <p:spPr>
          <a:xfrm>
            <a:off x="0" y="0"/>
            <a:ext cx="9144000" cy="5136005"/>
          </a:xfrm>
          <a:prstGeom prst="rect">
            <a:avLst/>
          </a:prstGeom>
        </p:spPr>
      </p:pic>
      <p:sp>
        <p:nvSpPr>
          <p:cNvPr id="2" name="Titel 1"/>
          <p:cNvSpPr>
            <a:spLocks noGrp="1"/>
          </p:cNvSpPr>
          <p:nvPr>
            <p:ph type="title"/>
          </p:nvPr>
        </p:nvSpPr>
        <p:spPr>
          <a:xfrm>
            <a:off x="457200" y="205978"/>
            <a:ext cx="6922800" cy="648000"/>
          </a:xfrm>
        </p:spPr>
        <p:txBody>
          <a:bodyPr/>
          <a:lstStyle>
            <a:lvl1pPr>
              <a:defRPr/>
            </a:lvl1pPr>
          </a:lstStyle>
          <a:p>
            <a:r>
              <a:rPr lang="nl-NL"/>
              <a:t>Klik om de stijl te bewerken</a:t>
            </a:r>
            <a:endParaRPr lang="nl-NL" dirty="0"/>
          </a:p>
        </p:txBody>
      </p:sp>
      <p:sp>
        <p:nvSpPr>
          <p:cNvPr id="4" name="Tijdelijke aanduiding voor inhoud 3"/>
          <p:cNvSpPr>
            <a:spLocks noGrp="1"/>
          </p:cNvSpPr>
          <p:nvPr>
            <p:ph sz="half" idx="2"/>
          </p:nvPr>
        </p:nvSpPr>
        <p:spPr>
          <a:xfrm>
            <a:off x="457199" y="1203324"/>
            <a:ext cx="8229601" cy="3428773"/>
          </a:xfrm>
        </p:spPr>
        <p:txBody>
          <a:bodyPr/>
          <a:lstStyle>
            <a:lvl1pPr>
              <a:buClr>
                <a:schemeClr val="bg1"/>
              </a:buClr>
              <a:defRPr sz="2000" b="1">
                <a:solidFill>
                  <a:schemeClr val="bg1"/>
                </a:solidFill>
              </a:defRPr>
            </a:lvl1pPr>
            <a:lvl2pPr>
              <a:buClr>
                <a:schemeClr val="bg1"/>
              </a:buClr>
              <a:defRPr sz="1800" b="1">
                <a:solidFill>
                  <a:schemeClr val="bg1"/>
                </a:solidFill>
              </a:defRPr>
            </a:lvl2pPr>
            <a:lvl3pPr>
              <a:buClr>
                <a:schemeClr val="bg1"/>
              </a:buClr>
              <a:defRPr sz="1600" b="1">
                <a:solidFill>
                  <a:schemeClr val="bg1"/>
                </a:solidFill>
              </a:defRPr>
            </a:lvl3pPr>
            <a:lvl4pPr>
              <a:buClr>
                <a:schemeClr val="bg1"/>
              </a:buClr>
              <a:defRPr sz="1400" b="1">
                <a:solidFill>
                  <a:schemeClr val="bg1"/>
                </a:solidFill>
              </a:defRPr>
            </a:lvl4pPr>
            <a:lvl5pPr>
              <a:buClr>
                <a:schemeClr val="bg1"/>
              </a:buClr>
              <a:defRPr sz="1400" b="1">
                <a:solidFill>
                  <a:schemeClr val="bg1"/>
                </a:solidFill>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p:cNvSpPr>
            <a:spLocks noGrp="1"/>
          </p:cNvSpPr>
          <p:nvPr>
            <p:ph type="dt" sz="half" idx="10"/>
          </p:nvPr>
        </p:nvSpPr>
        <p:spPr/>
        <p:txBody>
          <a:bodyPr/>
          <a:lstStyle/>
          <a:p>
            <a:fld id="{FF9CA631-7CEF-46A9-8887-5A5C2A229C9B}" type="datetimeFigureOut">
              <a:rPr lang="nl-NL" smtClean="0"/>
              <a:t>18-01-2021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C00D4ADE-2035-44AC-938F-39A5C8FA3010}" type="slidenum">
              <a:rPr lang="nl-NL" smtClean="0"/>
              <a:t>‹nr.›</a:t>
            </a:fld>
            <a:endParaRPr lang="nl-NL" dirty="0"/>
          </a:p>
        </p:txBody>
      </p:sp>
      <p:pic>
        <p:nvPicPr>
          <p:cNvPr id="12" name="Afbeelding 11"/>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7992380" y="303497"/>
            <a:ext cx="1086471" cy="476029"/>
          </a:xfrm>
          <a:prstGeom prst="rect">
            <a:avLst/>
          </a:prstGeom>
          <a:noFill/>
          <a:ln>
            <a:noFill/>
          </a:ln>
        </p:spPr>
      </p:pic>
    </p:spTree>
    <p:extLst>
      <p:ext uri="{BB962C8B-B14F-4D97-AF65-F5344CB8AC3E}">
        <p14:creationId xmlns:p14="http://schemas.microsoft.com/office/powerpoint/2010/main" val="322092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kolom oranje (titel,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a:stretch>
            <a:fillRect/>
          </a:stretch>
        </p:blipFill>
        <p:spPr>
          <a:xfrm>
            <a:off x="0" y="0"/>
            <a:ext cx="9144000" cy="5155124"/>
          </a:xfrm>
          <a:prstGeom prst="rect">
            <a:avLst/>
          </a:prstGeom>
        </p:spPr>
      </p:pic>
      <p:sp>
        <p:nvSpPr>
          <p:cNvPr id="2" name="Titel 1"/>
          <p:cNvSpPr>
            <a:spLocks noGrp="1"/>
          </p:cNvSpPr>
          <p:nvPr>
            <p:ph type="title"/>
          </p:nvPr>
        </p:nvSpPr>
        <p:spPr>
          <a:xfrm>
            <a:off x="457200" y="205978"/>
            <a:ext cx="6922800" cy="648000"/>
          </a:xfrm>
        </p:spPr>
        <p:txBody>
          <a:bodyPr/>
          <a:lstStyle>
            <a:lvl1pPr>
              <a:defRPr/>
            </a:lvl1pPr>
          </a:lstStyle>
          <a:p>
            <a:r>
              <a:rPr lang="nl-NL"/>
              <a:t>Klik om de stijl te bewerken</a:t>
            </a:r>
            <a:endParaRPr lang="nl-NL" dirty="0"/>
          </a:p>
        </p:txBody>
      </p:sp>
      <p:sp>
        <p:nvSpPr>
          <p:cNvPr id="4" name="Tijdelijke aanduiding voor inhoud 3"/>
          <p:cNvSpPr>
            <a:spLocks noGrp="1"/>
          </p:cNvSpPr>
          <p:nvPr>
            <p:ph sz="half" idx="2"/>
          </p:nvPr>
        </p:nvSpPr>
        <p:spPr>
          <a:xfrm>
            <a:off x="457199" y="1203324"/>
            <a:ext cx="8229601" cy="3428773"/>
          </a:xfrm>
        </p:spPr>
        <p:txBody>
          <a:bodyPr/>
          <a:lstStyle>
            <a:lvl1pPr>
              <a:buClr>
                <a:schemeClr val="bg1"/>
              </a:buClr>
              <a:defRPr sz="2000" b="1">
                <a:solidFill>
                  <a:schemeClr val="bg1"/>
                </a:solidFill>
              </a:defRPr>
            </a:lvl1pPr>
            <a:lvl2pPr>
              <a:buClr>
                <a:schemeClr val="bg1"/>
              </a:buClr>
              <a:defRPr sz="1800" b="1">
                <a:solidFill>
                  <a:schemeClr val="bg1"/>
                </a:solidFill>
              </a:defRPr>
            </a:lvl2pPr>
            <a:lvl3pPr>
              <a:buClr>
                <a:schemeClr val="bg1"/>
              </a:buClr>
              <a:defRPr sz="1600" b="1">
                <a:solidFill>
                  <a:schemeClr val="bg1"/>
                </a:solidFill>
              </a:defRPr>
            </a:lvl3pPr>
            <a:lvl4pPr>
              <a:buClr>
                <a:schemeClr val="bg1"/>
              </a:buClr>
              <a:defRPr sz="1400" b="1">
                <a:solidFill>
                  <a:schemeClr val="bg1"/>
                </a:solidFill>
              </a:defRPr>
            </a:lvl4pPr>
            <a:lvl5pPr>
              <a:buClr>
                <a:schemeClr val="bg1"/>
              </a:buClr>
              <a:defRPr sz="1400" b="1">
                <a:solidFill>
                  <a:schemeClr val="bg1"/>
                </a:solidFill>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p:cNvSpPr>
            <a:spLocks noGrp="1"/>
          </p:cNvSpPr>
          <p:nvPr>
            <p:ph type="dt" sz="half" idx="10"/>
          </p:nvPr>
        </p:nvSpPr>
        <p:spPr/>
        <p:txBody>
          <a:bodyPr/>
          <a:lstStyle/>
          <a:p>
            <a:fld id="{FF9CA631-7CEF-46A9-8887-5A5C2A229C9B}" type="datetimeFigureOut">
              <a:rPr lang="nl-NL" smtClean="0"/>
              <a:t>18-01-2021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C00D4ADE-2035-44AC-938F-39A5C8FA3010}" type="slidenum">
              <a:rPr lang="nl-NL" smtClean="0"/>
              <a:t>‹nr.›</a:t>
            </a:fld>
            <a:endParaRPr lang="nl-NL" dirty="0"/>
          </a:p>
        </p:txBody>
      </p:sp>
      <p:pic>
        <p:nvPicPr>
          <p:cNvPr id="12" name="Afbeelding 11"/>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7992380" y="303497"/>
            <a:ext cx="1086471" cy="476029"/>
          </a:xfrm>
          <a:prstGeom prst="rect">
            <a:avLst/>
          </a:prstGeom>
          <a:noFill/>
          <a:ln>
            <a:noFill/>
          </a:ln>
        </p:spPr>
      </p:pic>
    </p:spTree>
    <p:extLst>
      <p:ext uri="{BB962C8B-B14F-4D97-AF65-F5344CB8AC3E}">
        <p14:creationId xmlns:p14="http://schemas.microsoft.com/office/powerpoint/2010/main" val="252734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kolom groen (titel, tekst/object)">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stretch>
            <a:fillRect/>
          </a:stretch>
        </p:blipFill>
        <p:spPr>
          <a:xfrm>
            <a:off x="0" y="0"/>
            <a:ext cx="9144000" cy="5136005"/>
          </a:xfrm>
          <a:prstGeom prst="rect">
            <a:avLst/>
          </a:prstGeom>
        </p:spPr>
      </p:pic>
      <p:sp>
        <p:nvSpPr>
          <p:cNvPr id="2" name="Titel 1"/>
          <p:cNvSpPr>
            <a:spLocks noGrp="1"/>
          </p:cNvSpPr>
          <p:nvPr>
            <p:ph type="title"/>
          </p:nvPr>
        </p:nvSpPr>
        <p:spPr>
          <a:xfrm>
            <a:off x="457200" y="205978"/>
            <a:ext cx="6922800" cy="648000"/>
          </a:xfrm>
        </p:spPr>
        <p:txBody>
          <a:bodyPr/>
          <a:lstStyle>
            <a:lvl1pPr>
              <a:defRPr/>
            </a:lvl1pPr>
          </a:lstStyle>
          <a:p>
            <a:r>
              <a:rPr lang="nl-NL"/>
              <a:t>Klik om de stijl te bewerken</a:t>
            </a:r>
            <a:endParaRPr lang="nl-NL" dirty="0"/>
          </a:p>
        </p:txBody>
      </p:sp>
      <p:sp>
        <p:nvSpPr>
          <p:cNvPr id="4" name="Tijdelijke aanduiding voor inhoud 3"/>
          <p:cNvSpPr>
            <a:spLocks noGrp="1"/>
          </p:cNvSpPr>
          <p:nvPr>
            <p:ph sz="half" idx="2"/>
          </p:nvPr>
        </p:nvSpPr>
        <p:spPr>
          <a:xfrm>
            <a:off x="457199" y="1203324"/>
            <a:ext cx="8229601" cy="3428773"/>
          </a:xfrm>
        </p:spPr>
        <p:txBody>
          <a:bodyPr/>
          <a:lstStyle>
            <a:lvl1pPr>
              <a:buClr>
                <a:schemeClr val="bg1"/>
              </a:buClr>
              <a:defRPr sz="2000" b="1">
                <a:solidFill>
                  <a:schemeClr val="bg1"/>
                </a:solidFill>
              </a:defRPr>
            </a:lvl1pPr>
            <a:lvl2pPr>
              <a:buClr>
                <a:schemeClr val="bg1"/>
              </a:buClr>
              <a:defRPr sz="1800" b="0">
                <a:solidFill>
                  <a:schemeClr val="bg1"/>
                </a:solidFill>
              </a:defRPr>
            </a:lvl2pPr>
            <a:lvl3pPr>
              <a:buClr>
                <a:schemeClr val="bg1"/>
              </a:buClr>
              <a:defRPr sz="1600" b="0">
                <a:solidFill>
                  <a:schemeClr val="bg1"/>
                </a:solidFill>
              </a:defRPr>
            </a:lvl3pPr>
            <a:lvl4pPr>
              <a:buClr>
                <a:schemeClr val="bg1"/>
              </a:buClr>
              <a:defRPr sz="1400" b="0">
                <a:solidFill>
                  <a:schemeClr val="bg1"/>
                </a:solidFill>
              </a:defRPr>
            </a:lvl4pPr>
            <a:lvl5pPr>
              <a:buClr>
                <a:schemeClr val="bg1"/>
              </a:buClr>
              <a:defRPr sz="1400" b="0">
                <a:solidFill>
                  <a:schemeClr val="bg1"/>
                </a:solidFill>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p:cNvSpPr>
            <a:spLocks noGrp="1"/>
          </p:cNvSpPr>
          <p:nvPr>
            <p:ph type="dt" sz="half" idx="10"/>
          </p:nvPr>
        </p:nvSpPr>
        <p:spPr/>
        <p:txBody>
          <a:bodyPr/>
          <a:lstStyle/>
          <a:p>
            <a:fld id="{FF9CA631-7CEF-46A9-8887-5A5C2A229C9B}" type="datetimeFigureOut">
              <a:rPr lang="nl-NL" smtClean="0"/>
              <a:t>18-01-2021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C00D4ADE-2035-44AC-938F-39A5C8FA3010}" type="slidenum">
              <a:rPr lang="nl-NL" smtClean="0"/>
              <a:t>‹nr.›</a:t>
            </a:fld>
            <a:endParaRPr lang="nl-NL" dirty="0"/>
          </a:p>
        </p:txBody>
      </p:sp>
      <p:pic>
        <p:nvPicPr>
          <p:cNvPr id="12" name="Afbeelding 11"/>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7992380" y="303497"/>
            <a:ext cx="1086471" cy="476029"/>
          </a:xfrm>
          <a:prstGeom prst="rect">
            <a:avLst/>
          </a:prstGeom>
          <a:noFill/>
          <a:ln>
            <a:noFill/>
          </a:ln>
        </p:spPr>
      </p:pic>
    </p:spTree>
    <p:extLst>
      <p:ext uri="{BB962C8B-B14F-4D97-AF65-F5344CB8AC3E}">
        <p14:creationId xmlns:p14="http://schemas.microsoft.com/office/powerpoint/2010/main" val="64279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kolommen (titel, tekst/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6922800" cy="648000"/>
          </a:xfrm>
        </p:spPr>
        <p:txBody>
          <a:bodyPr/>
          <a:lstStyle>
            <a:lvl1pPr>
              <a:defRPr/>
            </a:lvl1pPr>
          </a:lstStyle>
          <a:p>
            <a:r>
              <a:rPr lang="nl-NL"/>
              <a:t>Klik om de stijl te bewerken</a:t>
            </a:r>
            <a:endParaRPr lang="nl-NL" dirty="0"/>
          </a:p>
        </p:txBody>
      </p:sp>
      <p:sp>
        <p:nvSpPr>
          <p:cNvPr id="4" name="Tijdelijke aanduiding voor inhoud 3"/>
          <p:cNvSpPr>
            <a:spLocks noGrp="1"/>
          </p:cNvSpPr>
          <p:nvPr>
            <p:ph sz="half" idx="2"/>
          </p:nvPr>
        </p:nvSpPr>
        <p:spPr>
          <a:xfrm>
            <a:off x="457200" y="1203324"/>
            <a:ext cx="4040188" cy="3428773"/>
          </a:xfrm>
        </p:spPr>
        <p:txBody>
          <a:bodyPr/>
          <a:lstStyle>
            <a:lvl1pPr>
              <a:buClr>
                <a:schemeClr val="tx2"/>
              </a:buClr>
              <a:defRPr sz="2000" b="0">
                <a:solidFill>
                  <a:schemeClr val="tx1"/>
                </a:solidFill>
              </a:defRPr>
            </a:lvl1pPr>
            <a:lvl2pPr>
              <a:buClr>
                <a:schemeClr val="tx2"/>
              </a:buClr>
              <a:defRPr sz="1800" b="0">
                <a:solidFill>
                  <a:schemeClr val="tx1"/>
                </a:solidFill>
              </a:defRPr>
            </a:lvl2pPr>
            <a:lvl3pPr>
              <a:buClr>
                <a:schemeClr val="tx2"/>
              </a:buClr>
              <a:defRPr sz="1600" b="0">
                <a:solidFill>
                  <a:schemeClr val="tx1"/>
                </a:solidFill>
              </a:defRPr>
            </a:lvl3pPr>
            <a:lvl4pPr>
              <a:buClr>
                <a:schemeClr val="tx2"/>
              </a:buClr>
              <a:defRPr sz="1400" b="0">
                <a:solidFill>
                  <a:schemeClr val="tx1"/>
                </a:solidFill>
              </a:defRPr>
            </a:lvl4pPr>
            <a:lvl5pPr>
              <a:buClr>
                <a:schemeClr val="tx2"/>
              </a:buClr>
              <a:defRPr sz="1400" b="0">
                <a:solidFill>
                  <a:schemeClr val="tx1"/>
                </a:solidFill>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inhoud 5"/>
          <p:cNvSpPr>
            <a:spLocks noGrp="1"/>
          </p:cNvSpPr>
          <p:nvPr>
            <p:ph sz="quarter" idx="4"/>
          </p:nvPr>
        </p:nvSpPr>
        <p:spPr>
          <a:xfrm>
            <a:off x="4645026" y="1203324"/>
            <a:ext cx="4041775" cy="3428773"/>
          </a:xfrm>
        </p:spPr>
        <p:txBody>
          <a:bodyPr/>
          <a:lstStyle>
            <a:lvl1pPr>
              <a:buClr>
                <a:schemeClr val="tx2"/>
              </a:buClr>
              <a:defRPr sz="2000" b="0">
                <a:solidFill>
                  <a:schemeClr val="tx1"/>
                </a:solidFill>
              </a:defRPr>
            </a:lvl1pPr>
            <a:lvl2pPr>
              <a:buClr>
                <a:schemeClr val="tx2"/>
              </a:buClr>
              <a:defRPr sz="1800" b="0">
                <a:solidFill>
                  <a:schemeClr val="tx1"/>
                </a:solidFill>
              </a:defRPr>
            </a:lvl2pPr>
            <a:lvl3pPr>
              <a:buClr>
                <a:schemeClr val="tx2"/>
              </a:buClr>
              <a:defRPr sz="1600" b="0">
                <a:solidFill>
                  <a:schemeClr val="tx1"/>
                </a:solidFill>
              </a:defRPr>
            </a:lvl3pPr>
            <a:lvl4pPr>
              <a:buClr>
                <a:schemeClr val="tx2"/>
              </a:buClr>
              <a:defRPr sz="1400" b="0">
                <a:solidFill>
                  <a:schemeClr val="tx1"/>
                </a:solidFill>
              </a:defRPr>
            </a:lvl4pPr>
            <a:lvl5pPr>
              <a:buClr>
                <a:schemeClr val="tx2"/>
              </a:buClr>
              <a:defRPr sz="1400" b="0">
                <a:solidFill>
                  <a:schemeClr val="tx1"/>
                </a:solidFill>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p:cNvSpPr>
            <a:spLocks noGrp="1"/>
          </p:cNvSpPr>
          <p:nvPr>
            <p:ph type="dt" sz="half" idx="10"/>
          </p:nvPr>
        </p:nvSpPr>
        <p:spPr/>
        <p:txBody>
          <a:bodyPr/>
          <a:lstStyle/>
          <a:p>
            <a:fld id="{FF9CA631-7CEF-46A9-8887-5A5C2A229C9B}" type="datetimeFigureOut">
              <a:rPr lang="nl-NL" smtClean="0"/>
              <a:t>18-01-2021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C00D4ADE-2035-44AC-938F-39A5C8FA3010}" type="slidenum">
              <a:rPr lang="nl-NL" smtClean="0"/>
              <a:t>‹nr.›</a:t>
            </a:fld>
            <a:endParaRPr lang="nl-NL" dirty="0"/>
          </a:p>
        </p:txBody>
      </p:sp>
      <p:pic>
        <p:nvPicPr>
          <p:cNvPr id="12" name="Afbeelding 1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992380" y="303497"/>
            <a:ext cx="1086471" cy="476029"/>
          </a:xfrm>
          <a:prstGeom prst="rect">
            <a:avLst/>
          </a:prstGeom>
          <a:noFill/>
          <a:ln>
            <a:noFill/>
          </a:ln>
        </p:spPr>
      </p:pic>
    </p:spTree>
    <p:extLst>
      <p:ext uri="{BB962C8B-B14F-4D97-AF65-F5344CB8AC3E}">
        <p14:creationId xmlns:p14="http://schemas.microsoft.com/office/powerpoint/2010/main" val="85746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kolommen paars (titel, tekst/object)">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a:stretch>
            <a:fillRect/>
          </a:stretch>
        </p:blipFill>
        <p:spPr>
          <a:xfrm>
            <a:off x="0" y="0"/>
            <a:ext cx="9144000" cy="5136005"/>
          </a:xfrm>
          <a:prstGeom prst="rect">
            <a:avLst/>
          </a:prstGeom>
        </p:spPr>
      </p:pic>
      <p:sp>
        <p:nvSpPr>
          <p:cNvPr id="2" name="Titel 1"/>
          <p:cNvSpPr>
            <a:spLocks noGrp="1"/>
          </p:cNvSpPr>
          <p:nvPr>
            <p:ph type="title"/>
          </p:nvPr>
        </p:nvSpPr>
        <p:spPr>
          <a:xfrm>
            <a:off x="457200" y="205978"/>
            <a:ext cx="6922800" cy="648000"/>
          </a:xfrm>
        </p:spPr>
        <p:txBody>
          <a:bodyPr/>
          <a:lstStyle>
            <a:lvl1pPr>
              <a:defRPr/>
            </a:lvl1pPr>
          </a:lstStyle>
          <a:p>
            <a:r>
              <a:rPr lang="nl-NL"/>
              <a:t>Klik om de stijl te bewerken</a:t>
            </a:r>
            <a:endParaRPr lang="nl-NL" dirty="0"/>
          </a:p>
        </p:txBody>
      </p:sp>
      <p:sp>
        <p:nvSpPr>
          <p:cNvPr id="4" name="Tijdelijke aanduiding voor inhoud 3"/>
          <p:cNvSpPr>
            <a:spLocks noGrp="1"/>
          </p:cNvSpPr>
          <p:nvPr>
            <p:ph sz="half" idx="2"/>
          </p:nvPr>
        </p:nvSpPr>
        <p:spPr>
          <a:xfrm>
            <a:off x="457200" y="1203324"/>
            <a:ext cx="4040188" cy="3428773"/>
          </a:xfrm>
        </p:spPr>
        <p:txBody>
          <a:bodyPr/>
          <a:lstStyle>
            <a:lvl1pPr>
              <a:buClr>
                <a:schemeClr val="bg1"/>
              </a:buClr>
              <a:defRPr sz="2000" b="1">
                <a:solidFill>
                  <a:schemeClr val="bg1"/>
                </a:solidFill>
              </a:defRPr>
            </a:lvl1pPr>
            <a:lvl2pPr>
              <a:buClr>
                <a:schemeClr val="bg1"/>
              </a:buClr>
              <a:defRPr sz="1800" b="1">
                <a:solidFill>
                  <a:schemeClr val="bg1"/>
                </a:solidFill>
              </a:defRPr>
            </a:lvl2pPr>
            <a:lvl3pPr>
              <a:buClr>
                <a:schemeClr val="bg1"/>
              </a:buClr>
              <a:defRPr sz="1600" b="1">
                <a:solidFill>
                  <a:schemeClr val="bg1"/>
                </a:solidFill>
              </a:defRPr>
            </a:lvl3pPr>
            <a:lvl4pPr>
              <a:buClr>
                <a:schemeClr val="bg1"/>
              </a:buClr>
              <a:defRPr sz="1400" b="1">
                <a:solidFill>
                  <a:schemeClr val="bg1"/>
                </a:solidFill>
              </a:defRPr>
            </a:lvl4pPr>
            <a:lvl5pPr>
              <a:buClr>
                <a:schemeClr val="bg1"/>
              </a:buClr>
              <a:defRPr sz="1400" b="1">
                <a:solidFill>
                  <a:schemeClr val="bg1"/>
                </a:solidFill>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inhoud 5"/>
          <p:cNvSpPr>
            <a:spLocks noGrp="1"/>
          </p:cNvSpPr>
          <p:nvPr>
            <p:ph sz="quarter" idx="4"/>
          </p:nvPr>
        </p:nvSpPr>
        <p:spPr>
          <a:xfrm>
            <a:off x="4645026" y="1203324"/>
            <a:ext cx="4041775" cy="3428773"/>
          </a:xfrm>
        </p:spPr>
        <p:txBody>
          <a:bodyPr/>
          <a:lstStyle>
            <a:lvl1pPr>
              <a:buClr>
                <a:schemeClr val="bg1"/>
              </a:buClr>
              <a:defRPr sz="2000" b="1">
                <a:solidFill>
                  <a:schemeClr val="bg1"/>
                </a:solidFill>
              </a:defRPr>
            </a:lvl1pPr>
            <a:lvl2pPr>
              <a:buClr>
                <a:schemeClr val="bg1"/>
              </a:buClr>
              <a:defRPr sz="1800" b="1">
                <a:solidFill>
                  <a:schemeClr val="bg1"/>
                </a:solidFill>
              </a:defRPr>
            </a:lvl2pPr>
            <a:lvl3pPr>
              <a:buClr>
                <a:schemeClr val="bg1"/>
              </a:buClr>
              <a:defRPr sz="1600" b="1">
                <a:solidFill>
                  <a:schemeClr val="bg1"/>
                </a:solidFill>
              </a:defRPr>
            </a:lvl3pPr>
            <a:lvl4pPr>
              <a:buClr>
                <a:schemeClr val="bg1"/>
              </a:buClr>
              <a:defRPr sz="1400" b="1">
                <a:solidFill>
                  <a:schemeClr val="bg1"/>
                </a:solidFill>
              </a:defRPr>
            </a:lvl4pPr>
            <a:lvl5pPr>
              <a:buClr>
                <a:schemeClr val="bg1"/>
              </a:buClr>
              <a:defRPr sz="1400" b="1">
                <a:solidFill>
                  <a:schemeClr val="bg1"/>
                </a:solidFill>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p:cNvSpPr>
            <a:spLocks noGrp="1"/>
          </p:cNvSpPr>
          <p:nvPr>
            <p:ph type="dt" sz="half" idx="10"/>
          </p:nvPr>
        </p:nvSpPr>
        <p:spPr/>
        <p:txBody>
          <a:bodyPr/>
          <a:lstStyle/>
          <a:p>
            <a:fld id="{FF9CA631-7CEF-46A9-8887-5A5C2A229C9B}" type="datetimeFigureOut">
              <a:rPr lang="nl-NL" smtClean="0"/>
              <a:t>18-01-2021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C00D4ADE-2035-44AC-938F-39A5C8FA3010}" type="slidenum">
              <a:rPr lang="nl-NL" smtClean="0"/>
              <a:t>‹nr.›</a:t>
            </a:fld>
            <a:endParaRPr lang="nl-NL" dirty="0"/>
          </a:p>
        </p:txBody>
      </p:sp>
      <p:pic>
        <p:nvPicPr>
          <p:cNvPr id="12" name="Afbeelding 11"/>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7992380" y="303497"/>
            <a:ext cx="1086471" cy="476029"/>
          </a:xfrm>
          <a:prstGeom prst="rect">
            <a:avLst/>
          </a:prstGeom>
          <a:noFill/>
          <a:ln>
            <a:noFill/>
          </a:ln>
        </p:spPr>
      </p:pic>
    </p:spTree>
    <p:extLst>
      <p:ext uri="{BB962C8B-B14F-4D97-AF65-F5344CB8AC3E}">
        <p14:creationId xmlns:p14="http://schemas.microsoft.com/office/powerpoint/2010/main" val="69376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igen afb en object">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987425"/>
            <a:ext cx="3455988" cy="3636963"/>
          </a:xfrm>
        </p:spPr>
        <p:txBody>
          <a:bodyPr/>
          <a:lstStyle/>
          <a:p>
            <a:r>
              <a:rPr lang="nl-NL"/>
              <a:t>Klik op het pictogram als u een afbeelding wilt toevoegen</a:t>
            </a:r>
          </a:p>
        </p:txBody>
      </p:sp>
      <p:pic>
        <p:nvPicPr>
          <p:cNvPr id="12" name="Afbeelding 1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992380" y="303497"/>
            <a:ext cx="1086471" cy="476029"/>
          </a:xfrm>
          <a:prstGeom prst="rect">
            <a:avLst/>
          </a:prstGeom>
          <a:noFill/>
          <a:ln>
            <a:noFill/>
          </a:ln>
        </p:spPr>
      </p:pic>
      <p:sp>
        <p:nvSpPr>
          <p:cNvPr id="2" name="Titel 1"/>
          <p:cNvSpPr>
            <a:spLocks noGrp="1"/>
          </p:cNvSpPr>
          <p:nvPr>
            <p:ph type="title" hasCustomPrompt="1"/>
          </p:nvPr>
        </p:nvSpPr>
        <p:spPr/>
        <p:txBody>
          <a:bodyPr/>
          <a:lstStyle>
            <a:lvl1pPr>
              <a:defRPr/>
            </a:lvl1pPr>
          </a:lstStyle>
          <a:p>
            <a:r>
              <a:rPr lang="nl-NL" dirty="0"/>
              <a:t>titel</a:t>
            </a:r>
          </a:p>
        </p:txBody>
      </p:sp>
      <p:sp>
        <p:nvSpPr>
          <p:cNvPr id="3" name="Tijdelijke aanduiding voor inhoud 2"/>
          <p:cNvSpPr>
            <a:spLocks noGrp="1"/>
          </p:cNvSpPr>
          <p:nvPr>
            <p:ph idx="1"/>
          </p:nvPr>
        </p:nvSpPr>
        <p:spPr>
          <a:xfrm>
            <a:off x="3707880" y="1851649"/>
            <a:ext cx="4978920" cy="2700000"/>
          </a:xfrm>
        </p:spPr>
        <p:txBody>
          <a:bodyPr/>
          <a:lstStyle>
            <a:lvl1pPr>
              <a:buClr>
                <a:schemeClr val="tx2"/>
              </a:buClr>
              <a:defRPr b="0">
                <a:solidFill>
                  <a:schemeClr val="tx1"/>
                </a:solidFill>
              </a:defRPr>
            </a:lvl1pPr>
            <a:lvl2pPr>
              <a:buClr>
                <a:schemeClr val="tx2"/>
              </a:buClr>
              <a:defRPr b="0">
                <a:solidFill>
                  <a:schemeClr val="tx1"/>
                </a:solidFill>
              </a:defRPr>
            </a:lvl2pPr>
            <a:lvl3pPr>
              <a:buClr>
                <a:schemeClr val="tx2"/>
              </a:buClr>
              <a:defRPr b="0">
                <a:solidFill>
                  <a:schemeClr val="tx1"/>
                </a:solidFill>
              </a:defRPr>
            </a:lvl3pPr>
            <a:lvl4pPr>
              <a:buClr>
                <a:schemeClr val="tx2"/>
              </a:buClr>
              <a:defRPr b="0">
                <a:solidFill>
                  <a:schemeClr val="tx1"/>
                </a:solidFill>
              </a:defRPr>
            </a:lvl4pPr>
            <a:lvl5pPr>
              <a:buClr>
                <a:schemeClr val="tx2"/>
              </a:buClr>
              <a:defRPr b="0">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FF9CA631-7CEF-46A9-8887-5A5C2A229C9B}" type="datetimeFigureOut">
              <a:rPr lang="nl-NL" smtClean="0"/>
              <a:t>18-01-2021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00D4ADE-2035-44AC-938F-39A5C8FA3010}" type="slidenum">
              <a:rPr lang="nl-NL" smtClean="0"/>
              <a:t>‹nr.›</a:t>
            </a:fld>
            <a:endParaRPr lang="nl-NL" dirty="0"/>
          </a:p>
        </p:txBody>
      </p:sp>
      <p:sp>
        <p:nvSpPr>
          <p:cNvPr id="8" name="Tijdelijke aanduiding voor tekst 7"/>
          <p:cNvSpPr>
            <a:spLocks noGrp="1"/>
          </p:cNvSpPr>
          <p:nvPr>
            <p:ph type="body" sz="quarter" idx="13" hasCustomPrompt="1"/>
          </p:nvPr>
        </p:nvSpPr>
        <p:spPr>
          <a:xfrm>
            <a:off x="3708400" y="1203325"/>
            <a:ext cx="4978400" cy="647700"/>
          </a:xfrm>
        </p:spPr>
        <p:txBody>
          <a:bodyPr anchor="ctr" anchorCtr="0"/>
          <a:lstStyle>
            <a:lvl1pPr marL="0" indent="0">
              <a:buNone/>
              <a:defRPr sz="2700" b="0">
                <a:solidFill>
                  <a:schemeClr val="tx2"/>
                </a:solidFill>
              </a:defRPr>
            </a:lvl1pPr>
          </a:lstStyle>
          <a:p>
            <a:pPr lvl="0"/>
            <a:r>
              <a:rPr lang="nl-NL" dirty="0" err="1"/>
              <a:t>subkop</a:t>
            </a:r>
            <a:endParaRPr lang="nl-NL" dirty="0"/>
          </a:p>
        </p:txBody>
      </p:sp>
    </p:spTree>
    <p:extLst>
      <p:ext uri="{BB962C8B-B14F-4D97-AF65-F5344CB8AC3E}">
        <p14:creationId xmlns:p14="http://schemas.microsoft.com/office/powerpoint/2010/main" val="150991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xmlns="" xmlns:p15="http://schemas.microsoft.com/office/powerpoint/2012/main">
        <p15:guide id="1" pos="2200" userDrawn="1">
          <p15:clr>
            <a:srgbClr val="FBAE40"/>
          </p15:clr>
        </p15:guide>
        <p15:guide id="2" orient="horz" pos="162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kolommen oranje (titel, tekst/object)">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stretch>
            <a:fillRect/>
          </a:stretch>
        </p:blipFill>
        <p:spPr>
          <a:xfrm>
            <a:off x="0" y="0"/>
            <a:ext cx="9144000" cy="5155124"/>
          </a:xfrm>
          <a:prstGeom prst="rect">
            <a:avLst/>
          </a:prstGeom>
        </p:spPr>
      </p:pic>
      <p:sp>
        <p:nvSpPr>
          <p:cNvPr id="2" name="Titel 1"/>
          <p:cNvSpPr>
            <a:spLocks noGrp="1"/>
          </p:cNvSpPr>
          <p:nvPr>
            <p:ph type="title"/>
          </p:nvPr>
        </p:nvSpPr>
        <p:spPr>
          <a:xfrm>
            <a:off x="457200" y="205978"/>
            <a:ext cx="6922800" cy="648000"/>
          </a:xfrm>
        </p:spPr>
        <p:txBody>
          <a:bodyPr/>
          <a:lstStyle>
            <a:lvl1pPr>
              <a:defRPr/>
            </a:lvl1pPr>
          </a:lstStyle>
          <a:p>
            <a:r>
              <a:rPr lang="nl-NL"/>
              <a:t>Klik om de stijl te bewerken</a:t>
            </a:r>
            <a:endParaRPr lang="nl-NL" dirty="0"/>
          </a:p>
        </p:txBody>
      </p:sp>
      <p:sp>
        <p:nvSpPr>
          <p:cNvPr id="4" name="Tijdelijke aanduiding voor inhoud 3"/>
          <p:cNvSpPr>
            <a:spLocks noGrp="1"/>
          </p:cNvSpPr>
          <p:nvPr>
            <p:ph sz="half" idx="2"/>
          </p:nvPr>
        </p:nvSpPr>
        <p:spPr>
          <a:xfrm>
            <a:off x="457200" y="1203324"/>
            <a:ext cx="4040188" cy="3428773"/>
          </a:xfrm>
        </p:spPr>
        <p:txBody>
          <a:bodyPr/>
          <a:lstStyle>
            <a:lvl1pPr>
              <a:buClr>
                <a:schemeClr val="bg1"/>
              </a:buClr>
              <a:defRPr sz="2000" b="1">
                <a:solidFill>
                  <a:schemeClr val="bg1"/>
                </a:solidFill>
              </a:defRPr>
            </a:lvl1pPr>
            <a:lvl2pPr>
              <a:buClr>
                <a:schemeClr val="bg1"/>
              </a:buClr>
              <a:defRPr sz="1800" b="1">
                <a:solidFill>
                  <a:schemeClr val="bg1"/>
                </a:solidFill>
              </a:defRPr>
            </a:lvl2pPr>
            <a:lvl3pPr>
              <a:buClr>
                <a:schemeClr val="bg1"/>
              </a:buClr>
              <a:defRPr sz="1600" b="1">
                <a:solidFill>
                  <a:schemeClr val="bg1"/>
                </a:solidFill>
              </a:defRPr>
            </a:lvl3pPr>
            <a:lvl4pPr>
              <a:buClr>
                <a:schemeClr val="bg1"/>
              </a:buClr>
              <a:defRPr sz="1400" b="1">
                <a:solidFill>
                  <a:schemeClr val="bg1"/>
                </a:solidFill>
              </a:defRPr>
            </a:lvl4pPr>
            <a:lvl5pPr>
              <a:buClr>
                <a:schemeClr val="bg1"/>
              </a:buClr>
              <a:defRPr sz="1400" b="1">
                <a:solidFill>
                  <a:schemeClr val="bg1"/>
                </a:solidFill>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inhoud 5"/>
          <p:cNvSpPr>
            <a:spLocks noGrp="1"/>
          </p:cNvSpPr>
          <p:nvPr>
            <p:ph sz="quarter" idx="4"/>
          </p:nvPr>
        </p:nvSpPr>
        <p:spPr>
          <a:xfrm>
            <a:off x="4645026" y="1203324"/>
            <a:ext cx="4041775" cy="3428773"/>
          </a:xfrm>
        </p:spPr>
        <p:txBody>
          <a:bodyPr/>
          <a:lstStyle>
            <a:lvl1pPr>
              <a:buClr>
                <a:schemeClr val="bg1"/>
              </a:buClr>
              <a:defRPr sz="2000" b="1">
                <a:solidFill>
                  <a:schemeClr val="bg1"/>
                </a:solidFill>
              </a:defRPr>
            </a:lvl1pPr>
            <a:lvl2pPr>
              <a:buClr>
                <a:schemeClr val="bg1"/>
              </a:buClr>
              <a:defRPr sz="1800" b="1">
                <a:solidFill>
                  <a:schemeClr val="bg1"/>
                </a:solidFill>
              </a:defRPr>
            </a:lvl2pPr>
            <a:lvl3pPr>
              <a:buClr>
                <a:schemeClr val="bg1"/>
              </a:buClr>
              <a:defRPr sz="1600" b="1">
                <a:solidFill>
                  <a:schemeClr val="bg1"/>
                </a:solidFill>
              </a:defRPr>
            </a:lvl3pPr>
            <a:lvl4pPr>
              <a:buClr>
                <a:schemeClr val="bg1"/>
              </a:buClr>
              <a:defRPr sz="1400" b="1">
                <a:solidFill>
                  <a:schemeClr val="bg1"/>
                </a:solidFill>
              </a:defRPr>
            </a:lvl4pPr>
            <a:lvl5pPr>
              <a:buClr>
                <a:schemeClr val="bg1"/>
              </a:buClr>
              <a:defRPr sz="1400" b="1">
                <a:solidFill>
                  <a:schemeClr val="bg1"/>
                </a:solidFill>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p:cNvSpPr>
            <a:spLocks noGrp="1"/>
          </p:cNvSpPr>
          <p:nvPr>
            <p:ph type="dt" sz="half" idx="10"/>
          </p:nvPr>
        </p:nvSpPr>
        <p:spPr/>
        <p:txBody>
          <a:bodyPr/>
          <a:lstStyle/>
          <a:p>
            <a:fld id="{FF9CA631-7CEF-46A9-8887-5A5C2A229C9B}" type="datetimeFigureOut">
              <a:rPr lang="nl-NL" smtClean="0"/>
              <a:t>18-01-2021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C00D4ADE-2035-44AC-938F-39A5C8FA3010}" type="slidenum">
              <a:rPr lang="nl-NL" smtClean="0"/>
              <a:t>‹nr.›</a:t>
            </a:fld>
            <a:endParaRPr lang="nl-NL" dirty="0"/>
          </a:p>
        </p:txBody>
      </p:sp>
      <p:pic>
        <p:nvPicPr>
          <p:cNvPr id="12" name="Afbeelding 11"/>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7992380" y="303497"/>
            <a:ext cx="1086471" cy="476029"/>
          </a:xfrm>
          <a:prstGeom prst="rect">
            <a:avLst/>
          </a:prstGeom>
          <a:noFill/>
          <a:ln>
            <a:noFill/>
          </a:ln>
        </p:spPr>
      </p:pic>
    </p:spTree>
    <p:extLst>
      <p:ext uri="{BB962C8B-B14F-4D97-AF65-F5344CB8AC3E}">
        <p14:creationId xmlns:p14="http://schemas.microsoft.com/office/powerpoint/2010/main" val="407416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kolommen groen (titel, tekst/object)">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a:stretch>
            <a:fillRect/>
          </a:stretch>
        </p:blipFill>
        <p:spPr>
          <a:xfrm>
            <a:off x="0" y="0"/>
            <a:ext cx="9144000" cy="5136005"/>
          </a:xfrm>
          <a:prstGeom prst="rect">
            <a:avLst/>
          </a:prstGeom>
        </p:spPr>
      </p:pic>
      <p:sp>
        <p:nvSpPr>
          <p:cNvPr id="2" name="Titel 1"/>
          <p:cNvSpPr>
            <a:spLocks noGrp="1"/>
          </p:cNvSpPr>
          <p:nvPr>
            <p:ph type="title"/>
          </p:nvPr>
        </p:nvSpPr>
        <p:spPr>
          <a:xfrm>
            <a:off x="457200" y="205978"/>
            <a:ext cx="6922800" cy="648000"/>
          </a:xfrm>
        </p:spPr>
        <p:txBody>
          <a:bodyPr/>
          <a:lstStyle>
            <a:lvl1pPr>
              <a:defRPr/>
            </a:lvl1pPr>
          </a:lstStyle>
          <a:p>
            <a:r>
              <a:rPr lang="nl-NL"/>
              <a:t>Klik om de stijl te bewerken</a:t>
            </a:r>
            <a:endParaRPr lang="nl-NL" dirty="0"/>
          </a:p>
        </p:txBody>
      </p:sp>
      <p:sp>
        <p:nvSpPr>
          <p:cNvPr id="4" name="Tijdelijke aanduiding voor inhoud 3"/>
          <p:cNvSpPr>
            <a:spLocks noGrp="1"/>
          </p:cNvSpPr>
          <p:nvPr>
            <p:ph sz="half" idx="2"/>
          </p:nvPr>
        </p:nvSpPr>
        <p:spPr>
          <a:xfrm>
            <a:off x="457200" y="1203324"/>
            <a:ext cx="4040188" cy="3428773"/>
          </a:xfrm>
        </p:spPr>
        <p:txBody>
          <a:bodyPr/>
          <a:lstStyle>
            <a:lvl1pPr>
              <a:buClr>
                <a:schemeClr val="bg1"/>
              </a:buClr>
              <a:defRPr sz="2000" b="1">
                <a:solidFill>
                  <a:schemeClr val="bg1"/>
                </a:solidFill>
              </a:defRPr>
            </a:lvl1pPr>
            <a:lvl2pPr>
              <a:buClr>
                <a:schemeClr val="bg1"/>
              </a:buClr>
              <a:defRPr sz="1800" b="1">
                <a:solidFill>
                  <a:schemeClr val="bg1"/>
                </a:solidFill>
              </a:defRPr>
            </a:lvl2pPr>
            <a:lvl3pPr>
              <a:buClr>
                <a:schemeClr val="bg1"/>
              </a:buClr>
              <a:defRPr sz="1600" b="1">
                <a:solidFill>
                  <a:schemeClr val="bg1"/>
                </a:solidFill>
              </a:defRPr>
            </a:lvl3pPr>
            <a:lvl4pPr>
              <a:buClr>
                <a:schemeClr val="bg1"/>
              </a:buClr>
              <a:defRPr sz="1400" b="1">
                <a:solidFill>
                  <a:schemeClr val="bg1"/>
                </a:solidFill>
              </a:defRPr>
            </a:lvl4pPr>
            <a:lvl5pPr>
              <a:buClr>
                <a:schemeClr val="bg1"/>
              </a:buClr>
              <a:defRPr sz="1400" b="1">
                <a:solidFill>
                  <a:schemeClr val="bg1"/>
                </a:solidFill>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inhoud 5"/>
          <p:cNvSpPr>
            <a:spLocks noGrp="1"/>
          </p:cNvSpPr>
          <p:nvPr>
            <p:ph sz="quarter" idx="4"/>
          </p:nvPr>
        </p:nvSpPr>
        <p:spPr>
          <a:xfrm>
            <a:off x="4645026" y="1203324"/>
            <a:ext cx="4041775" cy="3428773"/>
          </a:xfrm>
        </p:spPr>
        <p:txBody>
          <a:bodyPr/>
          <a:lstStyle>
            <a:lvl1pPr>
              <a:buClr>
                <a:schemeClr val="bg1"/>
              </a:buClr>
              <a:defRPr sz="2000" b="1">
                <a:solidFill>
                  <a:schemeClr val="bg1"/>
                </a:solidFill>
              </a:defRPr>
            </a:lvl1pPr>
            <a:lvl2pPr>
              <a:buClr>
                <a:schemeClr val="bg1"/>
              </a:buClr>
              <a:defRPr sz="1800" b="1">
                <a:solidFill>
                  <a:schemeClr val="bg1"/>
                </a:solidFill>
              </a:defRPr>
            </a:lvl2pPr>
            <a:lvl3pPr>
              <a:buClr>
                <a:schemeClr val="bg1"/>
              </a:buClr>
              <a:defRPr sz="1600" b="1">
                <a:solidFill>
                  <a:schemeClr val="bg1"/>
                </a:solidFill>
              </a:defRPr>
            </a:lvl3pPr>
            <a:lvl4pPr>
              <a:buClr>
                <a:schemeClr val="bg1"/>
              </a:buClr>
              <a:defRPr sz="1400" b="1">
                <a:solidFill>
                  <a:schemeClr val="bg1"/>
                </a:solidFill>
              </a:defRPr>
            </a:lvl4pPr>
            <a:lvl5pPr>
              <a:buClr>
                <a:schemeClr val="bg1"/>
              </a:buClr>
              <a:defRPr sz="1400" b="1">
                <a:solidFill>
                  <a:schemeClr val="bg1"/>
                </a:solidFill>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p:cNvSpPr>
            <a:spLocks noGrp="1"/>
          </p:cNvSpPr>
          <p:nvPr>
            <p:ph type="dt" sz="half" idx="10"/>
          </p:nvPr>
        </p:nvSpPr>
        <p:spPr/>
        <p:txBody>
          <a:bodyPr/>
          <a:lstStyle/>
          <a:p>
            <a:fld id="{FF9CA631-7CEF-46A9-8887-5A5C2A229C9B}" type="datetimeFigureOut">
              <a:rPr lang="nl-NL" smtClean="0"/>
              <a:t>18-01-2021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C00D4ADE-2035-44AC-938F-39A5C8FA3010}" type="slidenum">
              <a:rPr lang="nl-NL" smtClean="0"/>
              <a:t>‹nr.›</a:t>
            </a:fld>
            <a:endParaRPr lang="nl-NL" dirty="0"/>
          </a:p>
        </p:txBody>
      </p:sp>
      <p:pic>
        <p:nvPicPr>
          <p:cNvPr id="12" name="Afbeelding 11"/>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7992380" y="303497"/>
            <a:ext cx="1086471" cy="476029"/>
          </a:xfrm>
          <a:prstGeom prst="rect">
            <a:avLst/>
          </a:prstGeom>
          <a:noFill/>
          <a:ln>
            <a:noFill/>
          </a:ln>
        </p:spPr>
      </p:pic>
    </p:spTree>
    <p:extLst>
      <p:ext uri="{BB962C8B-B14F-4D97-AF65-F5344CB8AC3E}">
        <p14:creationId xmlns:p14="http://schemas.microsoft.com/office/powerpoint/2010/main" val="292219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datum 2"/>
          <p:cNvSpPr>
            <a:spLocks noGrp="1"/>
          </p:cNvSpPr>
          <p:nvPr>
            <p:ph type="dt" sz="half" idx="10"/>
          </p:nvPr>
        </p:nvSpPr>
        <p:spPr/>
        <p:txBody>
          <a:bodyPr/>
          <a:lstStyle/>
          <a:p>
            <a:fld id="{FF9CA631-7CEF-46A9-8887-5A5C2A229C9B}" type="datetimeFigureOut">
              <a:rPr lang="nl-NL" smtClean="0"/>
              <a:t>18-01-2021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C00D4ADE-2035-44AC-938F-39A5C8FA3010}" type="slidenum">
              <a:rPr lang="nl-NL" smtClean="0"/>
              <a:t>‹nr.›</a:t>
            </a:fld>
            <a:endParaRPr lang="nl-NL" dirty="0"/>
          </a:p>
        </p:txBody>
      </p:sp>
      <p:pic>
        <p:nvPicPr>
          <p:cNvPr id="6" name="Afbeelding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992380" y="303497"/>
            <a:ext cx="1086471" cy="476029"/>
          </a:xfrm>
          <a:prstGeom prst="rect">
            <a:avLst/>
          </a:prstGeom>
          <a:noFill/>
          <a:ln>
            <a:noFill/>
          </a:ln>
        </p:spPr>
      </p:pic>
    </p:spTree>
    <p:extLst>
      <p:ext uri="{BB962C8B-B14F-4D97-AF65-F5344CB8AC3E}">
        <p14:creationId xmlns:p14="http://schemas.microsoft.com/office/powerpoint/2010/main" val="378723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F9CA631-7CEF-46A9-8887-5A5C2A229C9B}" type="datetimeFigureOut">
              <a:rPr lang="nl-NL" smtClean="0"/>
              <a:t>18-01-2021</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C00D4ADE-2035-44AC-938F-39A5C8FA3010}" type="slidenum">
              <a:rPr lang="nl-NL" smtClean="0"/>
              <a:t>‹nr.›</a:t>
            </a:fld>
            <a:endParaRPr lang="nl-NL" dirty="0"/>
          </a:p>
        </p:txBody>
      </p:sp>
      <p:pic>
        <p:nvPicPr>
          <p:cNvPr id="5" name="Afbeelding 4"/>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992380" y="303497"/>
            <a:ext cx="1086471" cy="476029"/>
          </a:xfrm>
          <a:prstGeom prst="rect">
            <a:avLst/>
          </a:prstGeom>
          <a:noFill/>
          <a:ln>
            <a:noFill/>
          </a:ln>
        </p:spPr>
      </p:pic>
    </p:spTree>
    <p:extLst>
      <p:ext uri="{BB962C8B-B14F-4D97-AF65-F5344CB8AC3E}">
        <p14:creationId xmlns:p14="http://schemas.microsoft.com/office/powerpoint/2010/main" val="147031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vl1pPr>
          </a:lstStyle>
          <a:p>
            <a:endParaRPr lang="nl-NL"/>
          </a:p>
        </p:txBody>
      </p:sp>
      <p:sp>
        <p:nvSpPr>
          <p:cNvPr id="8" name="Tijdelijke aanduiding voor voettekst 7"/>
          <p:cNvSpPr>
            <a:spLocks noGrp="1"/>
          </p:cNvSpPr>
          <p:nvPr>
            <p:ph type="ftr" sz="quarter" idx="11"/>
          </p:nvPr>
        </p:nvSpPr>
        <p:spPr/>
        <p:txBody>
          <a:bodyPr/>
          <a:lstStyle>
            <a:lvl1pPr>
              <a:defRPr/>
            </a:lvl1pPr>
          </a:lstStyle>
          <a:p>
            <a:endParaRPr lang="nl-NL"/>
          </a:p>
        </p:txBody>
      </p:sp>
      <p:sp>
        <p:nvSpPr>
          <p:cNvPr id="9" name="Tijdelijke aanduiding voor dianummer 8"/>
          <p:cNvSpPr>
            <a:spLocks noGrp="1"/>
          </p:cNvSpPr>
          <p:nvPr>
            <p:ph type="sldNum" sz="quarter" idx="12"/>
          </p:nvPr>
        </p:nvSpPr>
        <p:spPr/>
        <p:txBody>
          <a:bodyPr/>
          <a:lstStyle>
            <a:lvl1pPr>
              <a:defRPr/>
            </a:lvl1pPr>
          </a:lstStyle>
          <a:p>
            <a:fld id="{87BE8D72-2635-474F-8081-A0865017DEE1}" type="slidenum">
              <a:rPr lang="nl-NL"/>
              <a:pPr/>
              <a:t>‹nr.›</a:t>
            </a:fld>
            <a:endParaRPr lang="nl-NL"/>
          </a:p>
        </p:txBody>
      </p:sp>
    </p:spTree>
    <p:extLst>
      <p:ext uri="{BB962C8B-B14F-4D97-AF65-F5344CB8AC3E}">
        <p14:creationId xmlns:p14="http://schemas.microsoft.com/office/powerpoint/2010/main" val="4223348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Inhoud met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a:xfrm>
            <a:off x="687600" y="1663200"/>
            <a:ext cx="7772400" cy="2835000"/>
          </a:xfrm>
        </p:spPr>
        <p:txBody>
          <a:bodyPr/>
          <a:lstStyle>
            <a:lvl1pPr marL="0" indent="0">
              <a:buNone/>
              <a:defRPr/>
            </a:lvl1pPr>
            <a:lvl2pPr marL="180975" indent="-180975">
              <a:buFont typeface="Arial" pitchFamily="34" charset="0"/>
              <a:buChar char="•"/>
              <a:defRPr b="1"/>
            </a:lvl2pPr>
            <a:lvl3pPr marL="719138" indent="-182563">
              <a:buFont typeface="Calibri" pitchFamily="34" charset="0"/>
              <a:buChar char="–"/>
              <a:defRPr/>
            </a:lvl3pPr>
            <a:lvl4pPr marL="900113" indent="-180975">
              <a:buFont typeface="Arial" pitchFamily="34" charset="0"/>
              <a:buChar char="•"/>
              <a:defRPr/>
            </a:lvl4pPr>
            <a:lvl5pPr marL="1074738" indent="-174625">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fld id="{C277CC8D-50D6-477A-932A-917A92E2AFF1}" type="datetime1">
              <a:rPr lang="nl-NL"/>
              <a:pPr/>
              <a:t>18-01-2021</a:t>
            </a:fld>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AD210FA7-DBFD-4C2F-BA87-23EDB5BFCC3C}" type="slidenum">
              <a:rPr lang="nl-NL"/>
              <a:pPr>
                <a:defRPr/>
              </a:pPr>
              <a:t>‹nr.›</a:t>
            </a:fld>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525619"/>
            <a:ext cx="736595" cy="395181"/>
          </a:xfrm>
          <a:prstGeom prst="rect">
            <a:avLst/>
          </a:prstGeom>
        </p:spPr>
      </p:pic>
    </p:spTree>
    <p:extLst>
      <p:ext uri="{BB962C8B-B14F-4D97-AF65-F5344CB8AC3E}">
        <p14:creationId xmlns:p14="http://schemas.microsoft.com/office/powerpoint/2010/main" val="762325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afb en object">
    <p:spTree>
      <p:nvGrpSpPr>
        <p:cNvPr id="1" name=""/>
        <p:cNvGrpSpPr/>
        <p:nvPr/>
      </p:nvGrpSpPr>
      <p:grpSpPr>
        <a:xfrm>
          <a:off x="0" y="0"/>
          <a:ext cx="0" cy="0"/>
          <a:chOff x="0" y="0"/>
          <a:chExt cx="0" cy="0"/>
        </a:xfrm>
      </p:grpSpPr>
      <p:pic>
        <p:nvPicPr>
          <p:cNvPr id="12" name="Afbeelding 1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992380" y="303497"/>
            <a:ext cx="1086471" cy="476029"/>
          </a:xfrm>
          <a:prstGeom prst="rect">
            <a:avLst/>
          </a:prstGeom>
          <a:noFill/>
          <a:ln>
            <a:noFill/>
          </a:ln>
        </p:spPr>
      </p:pic>
      <p:sp>
        <p:nvSpPr>
          <p:cNvPr id="2" name="Titel 1"/>
          <p:cNvSpPr>
            <a:spLocks noGrp="1"/>
          </p:cNvSpPr>
          <p:nvPr>
            <p:ph type="title" hasCustomPrompt="1"/>
          </p:nvPr>
        </p:nvSpPr>
        <p:spPr/>
        <p:txBody>
          <a:bodyPr/>
          <a:lstStyle>
            <a:lvl1pPr>
              <a:defRPr/>
            </a:lvl1pPr>
          </a:lstStyle>
          <a:p>
            <a:r>
              <a:rPr lang="nl-NL" dirty="0"/>
              <a:t>titel</a:t>
            </a:r>
          </a:p>
        </p:txBody>
      </p:sp>
      <p:sp>
        <p:nvSpPr>
          <p:cNvPr id="3" name="Tijdelijke aanduiding voor inhoud 2"/>
          <p:cNvSpPr>
            <a:spLocks noGrp="1"/>
          </p:cNvSpPr>
          <p:nvPr>
            <p:ph idx="1"/>
          </p:nvPr>
        </p:nvSpPr>
        <p:spPr>
          <a:xfrm>
            <a:off x="3707880" y="1851649"/>
            <a:ext cx="4978920" cy="2700000"/>
          </a:xfrm>
        </p:spPr>
        <p:txBody>
          <a:bodyPr/>
          <a:lstStyle>
            <a:lvl1pPr>
              <a:buClr>
                <a:schemeClr val="tx2"/>
              </a:buClr>
              <a:defRPr b="0">
                <a:solidFill>
                  <a:schemeClr val="tx1"/>
                </a:solidFill>
              </a:defRPr>
            </a:lvl1pPr>
            <a:lvl2pPr>
              <a:buClr>
                <a:schemeClr val="tx2"/>
              </a:buClr>
              <a:defRPr b="0">
                <a:solidFill>
                  <a:schemeClr val="tx1"/>
                </a:solidFill>
              </a:defRPr>
            </a:lvl2pPr>
            <a:lvl3pPr>
              <a:buClr>
                <a:schemeClr val="tx2"/>
              </a:buClr>
              <a:defRPr b="0">
                <a:solidFill>
                  <a:schemeClr val="tx1"/>
                </a:solidFill>
              </a:defRPr>
            </a:lvl3pPr>
            <a:lvl4pPr>
              <a:buClr>
                <a:schemeClr val="tx2"/>
              </a:buClr>
              <a:defRPr b="0">
                <a:solidFill>
                  <a:schemeClr val="tx1"/>
                </a:solidFill>
              </a:defRPr>
            </a:lvl4pPr>
            <a:lvl5pPr>
              <a:buClr>
                <a:schemeClr val="tx2"/>
              </a:buClr>
              <a:defRPr b="0">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FF9CA631-7CEF-46A9-8887-5A5C2A229C9B}" type="datetimeFigureOut">
              <a:rPr lang="nl-NL" smtClean="0"/>
              <a:t>18-01-2021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00D4ADE-2035-44AC-938F-39A5C8FA3010}" type="slidenum">
              <a:rPr lang="nl-NL" smtClean="0"/>
              <a:t>‹nr.›</a:t>
            </a:fld>
            <a:endParaRPr lang="nl-NL" dirty="0"/>
          </a:p>
        </p:txBody>
      </p:sp>
      <p:sp>
        <p:nvSpPr>
          <p:cNvPr id="8" name="Tijdelijke aanduiding voor tekst 7"/>
          <p:cNvSpPr>
            <a:spLocks noGrp="1"/>
          </p:cNvSpPr>
          <p:nvPr>
            <p:ph type="body" sz="quarter" idx="13" hasCustomPrompt="1"/>
          </p:nvPr>
        </p:nvSpPr>
        <p:spPr>
          <a:xfrm>
            <a:off x="3708400" y="1203325"/>
            <a:ext cx="4978400" cy="647700"/>
          </a:xfrm>
        </p:spPr>
        <p:txBody>
          <a:bodyPr anchor="ctr" anchorCtr="0"/>
          <a:lstStyle>
            <a:lvl1pPr marL="0" indent="0">
              <a:buNone/>
              <a:defRPr sz="2700" b="0">
                <a:solidFill>
                  <a:schemeClr val="tx2"/>
                </a:solidFill>
              </a:defRPr>
            </a:lvl1pPr>
          </a:lstStyle>
          <a:p>
            <a:pPr lvl="0"/>
            <a:r>
              <a:rPr lang="nl-NL" dirty="0" err="1"/>
              <a:t>subkop</a:t>
            </a:r>
            <a:endParaRPr lang="nl-NL" dirty="0"/>
          </a:p>
        </p:txBody>
      </p:sp>
      <p:pic>
        <p:nvPicPr>
          <p:cNvPr id="13" name="Tijdelijke aanduiding voor afbeelding 9"/>
          <p:cNvPicPr>
            <a:picLocks noChangeAspect="1"/>
          </p:cNvPicPr>
          <p:nvPr userDrawn="1"/>
        </p:nvPicPr>
        <p:blipFill>
          <a:blip r:embed="rId3" cstate="print">
            <a:extLst>
              <a:ext uri="{28A0092B-C50C-407E-A947-70E740481C1C}">
                <a14:useLocalDpi xmlns:a14="http://schemas.microsoft.com/office/drawing/2010/main" val="0"/>
              </a:ext>
            </a:extLst>
          </a:blip>
          <a:srcRect t="14584" b="14584"/>
          <a:stretch>
            <a:fillRect/>
          </a:stretch>
        </p:blipFill>
        <p:spPr>
          <a:xfrm flipH="1">
            <a:off x="0" y="987425"/>
            <a:ext cx="3455988" cy="3636963"/>
          </a:xfrm>
          <a:prstGeom prst="rect">
            <a:avLst/>
          </a:prstGeom>
        </p:spPr>
      </p:pic>
    </p:spTree>
    <p:extLst>
      <p:ext uri="{BB962C8B-B14F-4D97-AF65-F5344CB8AC3E}">
        <p14:creationId xmlns:p14="http://schemas.microsoft.com/office/powerpoint/2010/main" val="415710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xmlns="" xmlns:p15="http://schemas.microsoft.com/office/powerpoint/2012/main">
        <p15:guide id="1" pos="2200" userDrawn="1">
          <p15:clr>
            <a:srgbClr val="FBAE40"/>
          </p15:clr>
        </p15:guide>
        <p15:guide id="2" orient="horz" pos="16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igen afb en object paars">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987425"/>
            <a:ext cx="3455988" cy="3644674"/>
          </a:xfrm>
        </p:spPr>
        <p:txBody>
          <a:bodyPr/>
          <a:lstStyle/>
          <a:p>
            <a:r>
              <a:rPr lang="nl-NL"/>
              <a:t>Klik op het pictogram als u een afbeelding wilt toevoegen</a:t>
            </a:r>
          </a:p>
        </p:txBody>
      </p:sp>
      <p:pic>
        <p:nvPicPr>
          <p:cNvPr id="10"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93" r="20650" b="20944"/>
          <a:stretch/>
        </p:blipFill>
        <p:spPr bwMode="auto">
          <a:xfrm>
            <a:off x="3457977" y="987425"/>
            <a:ext cx="5686023" cy="3644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Afbeelding 11"/>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7992380" y="303497"/>
            <a:ext cx="1086471" cy="476029"/>
          </a:xfrm>
          <a:prstGeom prst="rect">
            <a:avLst/>
          </a:prstGeom>
          <a:noFill/>
          <a:ln>
            <a:noFill/>
          </a:ln>
        </p:spPr>
      </p:pic>
      <p:sp>
        <p:nvSpPr>
          <p:cNvPr id="2" name="Titel 1"/>
          <p:cNvSpPr>
            <a:spLocks noGrp="1"/>
          </p:cNvSpPr>
          <p:nvPr>
            <p:ph type="title" hasCustomPrompt="1"/>
          </p:nvPr>
        </p:nvSpPr>
        <p:spPr/>
        <p:txBody>
          <a:bodyPr/>
          <a:lstStyle>
            <a:lvl1pPr>
              <a:defRPr/>
            </a:lvl1pPr>
          </a:lstStyle>
          <a:p>
            <a:r>
              <a:rPr lang="nl-NL" dirty="0"/>
              <a:t>titel</a:t>
            </a:r>
          </a:p>
        </p:txBody>
      </p:sp>
      <p:sp>
        <p:nvSpPr>
          <p:cNvPr id="3" name="Tijdelijke aanduiding voor inhoud 2"/>
          <p:cNvSpPr>
            <a:spLocks noGrp="1"/>
          </p:cNvSpPr>
          <p:nvPr>
            <p:ph idx="1"/>
          </p:nvPr>
        </p:nvSpPr>
        <p:spPr>
          <a:xfrm>
            <a:off x="3707880" y="1851649"/>
            <a:ext cx="4978920" cy="2700000"/>
          </a:xfrm>
        </p:spPr>
        <p:txBody>
          <a:bodyPr/>
          <a:lstStyle>
            <a:lvl1pPr>
              <a:buClr>
                <a:schemeClr val="bg1"/>
              </a:buClr>
              <a:defRPr b="1">
                <a:solidFill>
                  <a:schemeClr val="bg1"/>
                </a:solidFill>
              </a:defRPr>
            </a:lvl1pPr>
            <a:lvl2pPr>
              <a:buClr>
                <a:schemeClr val="bg1"/>
              </a:buClr>
              <a:defRPr b="1">
                <a:solidFill>
                  <a:schemeClr val="bg1"/>
                </a:solidFill>
              </a:defRPr>
            </a:lvl2pPr>
            <a:lvl3pPr>
              <a:buClr>
                <a:schemeClr val="bg1"/>
              </a:buClr>
              <a:defRPr b="1">
                <a:solidFill>
                  <a:schemeClr val="bg1"/>
                </a:solidFill>
              </a:defRPr>
            </a:lvl3pPr>
            <a:lvl4pPr>
              <a:buClr>
                <a:schemeClr val="bg1"/>
              </a:buClr>
              <a:defRPr b="1">
                <a:solidFill>
                  <a:schemeClr val="bg1"/>
                </a:solidFill>
              </a:defRPr>
            </a:lvl4pPr>
            <a:lvl5pPr>
              <a:buClr>
                <a:schemeClr val="bg1"/>
              </a:buClr>
              <a:defRPr b="1">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FF9CA631-7CEF-46A9-8887-5A5C2A229C9B}" type="datetimeFigureOut">
              <a:rPr lang="nl-NL" smtClean="0"/>
              <a:t>18-01-2021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00D4ADE-2035-44AC-938F-39A5C8FA3010}" type="slidenum">
              <a:rPr lang="nl-NL" smtClean="0"/>
              <a:t>‹nr.›</a:t>
            </a:fld>
            <a:endParaRPr lang="nl-NL" dirty="0"/>
          </a:p>
        </p:txBody>
      </p:sp>
      <p:sp>
        <p:nvSpPr>
          <p:cNvPr id="8" name="Tijdelijke aanduiding voor tekst 7"/>
          <p:cNvSpPr>
            <a:spLocks noGrp="1"/>
          </p:cNvSpPr>
          <p:nvPr>
            <p:ph type="body" sz="quarter" idx="13" hasCustomPrompt="1"/>
          </p:nvPr>
        </p:nvSpPr>
        <p:spPr>
          <a:xfrm>
            <a:off x="3708400" y="1203325"/>
            <a:ext cx="4978400" cy="647700"/>
          </a:xfrm>
        </p:spPr>
        <p:txBody>
          <a:bodyPr anchor="ctr" anchorCtr="0"/>
          <a:lstStyle>
            <a:lvl1pPr marL="0" indent="0">
              <a:buNone/>
              <a:defRPr sz="2700" b="0">
                <a:solidFill>
                  <a:schemeClr val="bg1"/>
                </a:solidFill>
              </a:defRPr>
            </a:lvl1pPr>
          </a:lstStyle>
          <a:p>
            <a:pPr lvl="0"/>
            <a:r>
              <a:rPr lang="nl-NL" dirty="0" err="1"/>
              <a:t>subkop</a:t>
            </a:r>
            <a:endParaRPr lang="nl-NL" dirty="0"/>
          </a:p>
        </p:txBody>
      </p:sp>
    </p:spTree>
    <p:extLst>
      <p:ext uri="{BB962C8B-B14F-4D97-AF65-F5344CB8AC3E}">
        <p14:creationId xmlns:p14="http://schemas.microsoft.com/office/powerpoint/2010/main" val="54497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xmlns="" xmlns:p15="http://schemas.microsoft.com/office/powerpoint/2012/main">
        <p15:guide id="1" pos="2880" userDrawn="1">
          <p15:clr>
            <a:srgbClr val="FBAE40"/>
          </p15:clr>
        </p15:guide>
        <p15:guide id="2" orient="horz" pos="16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afb en object paars">
    <p:spTree>
      <p:nvGrpSpPr>
        <p:cNvPr id="1" name=""/>
        <p:cNvGrpSpPr/>
        <p:nvPr/>
      </p:nvGrpSpPr>
      <p:grpSpPr>
        <a:xfrm>
          <a:off x="0" y="0"/>
          <a:ext cx="0" cy="0"/>
          <a:chOff x="0" y="0"/>
          <a:chExt cx="0" cy="0"/>
        </a:xfrm>
      </p:grpSpPr>
      <p:pic>
        <p:nvPicPr>
          <p:cNvPr id="10"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93" r="20650" b="20944"/>
          <a:stretch/>
        </p:blipFill>
        <p:spPr bwMode="auto">
          <a:xfrm>
            <a:off x="3457977" y="987425"/>
            <a:ext cx="5686023" cy="3644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Afbeelding 11"/>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7992380" y="303497"/>
            <a:ext cx="1086471" cy="476029"/>
          </a:xfrm>
          <a:prstGeom prst="rect">
            <a:avLst/>
          </a:prstGeom>
          <a:noFill/>
          <a:ln>
            <a:noFill/>
          </a:ln>
        </p:spPr>
      </p:pic>
      <p:sp>
        <p:nvSpPr>
          <p:cNvPr id="2" name="Titel 1"/>
          <p:cNvSpPr>
            <a:spLocks noGrp="1"/>
          </p:cNvSpPr>
          <p:nvPr>
            <p:ph type="title" hasCustomPrompt="1"/>
          </p:nvPr>
        </p:nvSpPr>
        <p:spPr/>
        <p:txBody>
          <a:bodyPr/>
          <a:lstStyle>
            <a:lvl1pPr>
              <a:defRPr/>
            </a:lvl1pPr>
          </a:lstStyle>
          <a:p>
            <a:r>
              <a:rPr lang="nl-NL" dirty="0"/>
              <a:t>titel</a:t>
            </a:r>
          </a:p>
        </p:txBody>
      </p:sp>
      <p:sp>
        <p:nvSpPr>
          <p:cNvPr id="3" name="Tijdelijke aanduiding voor inhoud 2"/>
          <p:cNvSpPr>
            <a:spLocks noGrp="1"/>
          </p:cNvSpPr>
          <p:nvPr>
            <p:ph idx="1"/>
          </p:nvPr>
        </p:nvSpPr>
        <p:spPr>
          <a:xfrm>
            <a:off x="3707880" y="1851649"/>
            <a:ext cx="4978920" cy="2700000"/>
          </a:xfrm>
        </p:spPr>
        <p:txBody>
          <a:bodyPr/>
          <a:lstStyle>
            <a:lvl1pPr>
              <a:buClr>
                <a:schemeClr val="bg1"/>
              </a:buClr>
              <a:defRPr b="1">
                <a:solidFill>
                  <a:schemeClr val="bg1"/>
                </a:solidFill>
              </a:defRPr>
            </a:lvl1pPr>
            <a:lvl2pPr>
              <a:buClr>
                <a:schemeClr val="bg1"/>
              </a:buClr>
              <a:defRPr b="1">
                <a:solidFill>
                  <a:schemeClr val="bg1"/>
                </a:solidFill>
              </a:defRPr>
            </a:lvl2pPr>
            <a:lvl3pPr>
              <a:buClr>
                <a:schemeClr val="bg1"/>
              </a:buClr>
              <a:defRPr b="1">
                <a:solidFill>
                  <a:schemeClr val="bg1"/>
                </a:solidFill>
              </a:defRPr>
            </a:lvl3pPr>
            <a:lvl4pPr>
              <a:buClr>
                <a:schemeClr val="bg1"/>
              </a:buClr>
              <a:defRPr b="1">
                <a:solidFill>
                  <a:schemeClr val="bg1"/>
                </a:solidFill>
              </a:defRPr>
            </a:lvl4pPr>
            <a:lvl5pPr>
              <a:buClr>
                <a:schemeClr val="bg1"/>
              </a:buClr>
              <a:defRPr b="1">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FF9CA631-7CEF-46A9-8887-5A5C2A229C9B}" type="datetimeFigureOut">
              <a:rPr lang="nl-NL" smtClean="0"/>
              <a:t>18-01-2021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00D4ADE-2035-44AC-938F-39A5C8FA3010}" type="slidenum">
              <a:rPr lang="nl-NL" smtClean="0"/>
              <a:t>‹nr.›</a:t>
            </a:fld>
            <a:endParaRPr lang="nl-NL" dirty="0"/>
          </a:p>
        </p:txBody>
      </p:sp>
      <p:sp>
        <p:nvSpPr>
          <p:cNvPr id="8" name="Tijdelijke aanduiding voor tekst 7"/>
          <p:cNvSpPr>
            <a:spLocks noGrp="1"/>
          </p:cNvSpPr>
          <p:nvPr>
            <p:ph type="body" sz="quarter" idx="13" hasCustomPrompt="1"/>
          </p:nvPr>
        </p:nvSpPr>
        <p:spPr>
          <a:xfrm>
            <a:off x="3708400" y="1203325"/>
            <a:ext cx="4978400" cy="647700"/>
          </a:xfrm>
        </p:spPr>
        <p:txBody>
          <a:bodyPr anchor="ctr" anchorCtr="0"/>
          <a:lstStyle>
            <a:lvl1pPr marL="0" indent="0">
              <a:buNone/>
              <a:defRPr sz="2700" b="0">
                <a:solidFill>
                  <a:schemeClr val="bg1"/>
                </a:solidFill>
              </a:defRPr>
            </a:lvl1pPr>
          </a:lstStyle>
          <a:p>
            <a:pPr lvl="0"/>
            <a:r>
              <a:rPr lang="nl-NL" dirty="0" err="1"/>
              <a:t>subkop</a:t>
            </a:r>
            <a:endParaRPr lang="nl-NL" dirty="0"/>
          </a:p>
        </p:txBody>
      </p:sp>
      <p:pic>
        <p:nvPicPr>
          <p:cNvPr id="7" name="Afbeelding 6"/>
          <p:cNvPicPr>
            <a:picLocks noChangeAspect="1"/>
          </p:cNvPicPr>
          <p:nvPr userDrawn="1"/>
        </p:nvPicPr>
        <p:blipFill rotWithShape="1">
          <a:blip r:embed="rId4">
            <a:extLst>
              <a:ext uri="{28A0092B-C50C-407E-A947-70E740481C1C}">
                <a14:useLocalDpi xmlns:a14="http://schemas.microsoft.com/office/drawing/2010/main" val="0"/>
              </a:ext>
            </a:extLst>
          </a:blip>
          <a:srcRect t="19201" r="5368" b="9400"/>
          <a:stretch/>
        </p:blipFill>
        <p:spPr>
          <a:xfrm>
            <a:off x="1" y="987574"/>
            <a:ext cx="3455876" cy="3636814"/>
          </a:xfrm>
          <a:prstGeom prst="rect">
            <a:avLst/>
          </a:prstGeom>
        </p:spPr>
      </p:pic>
    </p:spTree>
    <p:extLst>
      <p:ext uri="{BB962C8B-B14F-4D97-AF65-F5344CB8AC3E}">
        <p14:creationId xmlns:p14="http://schemas.microsoft.com/office/powerpoint/2010/main" val="36686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xmlns="" xmlns:p15="http://schemas.microsoft.com/office/powerpoint/2012/main">
        <p15:guide id="1" pos="2177" userDrawn="1">
          <p15:clr>
            <a:srgbClr val="FBAE40"/>
          </p15:clr>
        </p15:guide>
        <p15:guide id="2" orient="horz" pos="16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igen afb en object oranje">
    <p:spTree>
      <p:nvGrpSpPr>
        <p:cNvPr id="1" name=""/>
        <p:cNvGrpSpPr/>
        <p:nvPr/>
      </p:nvGrpSpPr>
      <p:grpSpPr>
        <a:xfrm>
          <a:off x="0" y="0"/>
          <a:ext cx="0" cy="0"/>
          <a:chOff x="0" y="0"/>
          <a:chExt cx="0" cy="0"/>
        </a:xfrm>
      </p:grpSpPr>
      <p:pic>
        <p:nvPicPr>
          <p:cNvPr id="13"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67" t="2936"/>
          <a:stretch/>
        </p:blipFill>
        <p:spPr bwMode="auto">
          <a:xfrm>
            <a:off x="3457978" y="987313"/>
            <a:ext cx="5683740" cy="3644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jdelijke aanduiding voor afbeelding 10"/>
          <p:cNvSpPr>
            <a:spLocks noGrp="1"/>
          </p:cNvSpPr>
          <p:nvPr>
            <p:ph type="pic" sz="quarter" idx="14"/>
          </p:nvPr>
        </p:nvSpPr>
        <p:spPr>
          <a:xfrm>
            <a:off x="0" y="987425"/>
            <a:ext cx="3455988" cy="3636963"/>
          </a:xfrm>
        </p:spPr>
        <p:txBody>
          <a:bodyPr/>
          <a:lstStyle/>
          <a:p>
            <a:r>
              <a:rPr lang="nl-NL"/>
              <a:t>Klik op het pictogram als u een afbeelding wilt toevoegen</a:t>
            </a:r>
          </a:p>
        </p:txBody>
      </p:sp>
      <p:pic>
        <p:nvPicPr>
          <p:cNvPr id="12" name="Afbeelding 11"/>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7992380" y="303497"/>
            <a:ext cx="1086471" cy="476029"/>
          </a:xfrm>
          <a:prstGeom prst="rect">
            <a:avLst/>
          </a:prstGeom>
          <a:noFill/>
          <a:ln>
            <a:noFill/>
          </a:ln>
        </p:spPr>
      </p:pic>
      <p:sp>
        <p:nvSpPr>
          <p:cNvPr id="2" name="Titel 1"/>
          <p:cNvSpPr>
            <a:spLocks noGrp="1"/>
          </p:cNvSpPr>
          <p:nvPr>
            <p:ph type="title" hasCustomPrompt="1"/>
          </p:nvPr>
        </p:nvSpPr>
        <p:spPr/>
        <p:txBody>
          <a:bodyPr/>
          <a:lstStyle>
            <a:lvl1pPr>
              <a:defRPr/>
            </a:lvl1pPr>
          </a:lstStyle>
          <a:p>
            <a:r>
              <a:rPr lang="nl-NL" dirty="0"/>
              <a:t>titel</a:t>
            </a:r>
          </a:p>
        </p:txBody>
      </p:sp>
      <p:sp>
        <p:nvSpPr>
          <p:cNvPr id="3" name="Tijdelijke aanduiding voor inhoud 2"/>
          <p:cNvSpPr>
            <a:spLocks noGrp="1"/>
          </p:cNvSpPr>
          <p:nvPr>
            <p:ph idx="1"/>
          </p:nvPr>
        </p:nvSpPr>
        <p:spPr>
          <a:xfrm>
            <a:off x="3707880" y="1851649"/>
            <a:ext cx="4978920" cy="2700000"/>
          </a:xfrm>
        </p:spPr>
        <p:txBody>
          <a:bodyPr/>
          <a:lstStyle>
            <a:lvl1pPr>
              <a:buClr>
                <a:schemeClr val="bg1"/>
              </a:buClr>
              <a:defRPr b="1">
                <a:solidFill>
                  <a:schemeClr val="bg1"/>
                </a:solidFill>
              </a:defRPr>
            </a:lvl1pPr>
            <a:lvl2pPr>
              <a:buClr>
                <a:schemeClr val="bg1"/>
              </a:buClr>
              <a:defRPr b="1">
                <a:solidFill>
                  <a:schemeClr val="bg1"/>
                </a:solidFill>
              </a:defRPr>
            </a:lvl2pPr>
            <a:lvl3pPr>
              <a:buClr>
                <a:schemeClr val="bg1"/>
              </a:buClr>
              <a:defRPr b="1">
                <a:solidFill>
                  <a:schemeClr val="bg1"/>
                </a:solidFill>
              </a:defRPr>
            </a:lvl3pPr>
            <a:lvl4pPr>
              <a:buClr>
                <a:schemeClr val="bg1"/>
              </a:buClr>
              <a:defRPr b="1">
                <a:solidFill>
                  <a:schemeClr val="bg1"/>
                </a:solidFill>
              </a:defRPr>
            </a:lvl4pPr>
            <a:lvl5pPr>
              <a:buClr>
                <a:schemeClr val="bg1"/>
              </a:buClr>
              <a:defRPr b="1">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FF9CA631-7CEF-46A9-8887-5A5C2A229C9B}" type="datetimeFigureOut">
              <a:rPr lang="nl-NL" smtClean="0"/>
              <a:t>18-01-2021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00D4ADE-2035-44AC-938F-39A5C8FA3010}" type="slidenum">
              <a:rPr lang="nl-NL" smtClean="0"/>
              <a:t>‹nr.›</a:t>
            </a:fld>
            <a:endParaRPr lang="nl-NL" dirty="0"/>
          </a:p>
        </p:txBody>
      </p:sp>
      <p:sp>
        <p:nvSpPr>
          <p:cNvPr id="8" name="Tijdelijke aanduiding voor tekst 7"/>
          <p:cNvSpPr>
            <a:spLocks noGrp="1"/>
          </p:cNvSpPr>
          <p:nvPr>
            <p:ph type="body" sz="quarter" idx="13" hasCustomPrompt="1"/>
          </p:nvPr>
        </p:nvSpPr>
        <p:spPr>
          <a:xfrm>
            <a:off x="3708400" y="1203325"/>
            <a:ext cx="4978400" cy="647700"/>
          </a:xfrm>
        </p:spPr>
        <p:txBody>
          <a:bodyPr anchor="ctr" anchorCtr="0"/>
          <a:lstStyle>
            <a:lvl1pPr marL="0" indent="0">
              <a:buNone/>
              <a:defRPr sz="2700" b="0">
                <a:solidFill>
                  <a:schemeClr val="bg1"/>
                </a:solidFill>
              </a:defRPr>
            </a:lvl1pPr>
          </a:lstStyle>
          <a:p>
            <a:pPr lvl="0"/>
            <a:r>
              <a:rPr lang="nl-NL" dirty="0" err="1"/>
              <a:t>subkop</a:t>
            </a:r>
            <a:endParaRPr lang="nl-NL" dirty="0"/>
          </a:p>
        </p:txBody>
      </p:sp>
    </p:spTree>
    <p:extLst>
      <p:ext uri="{BB962C8B-B14F-4D97-AF65-F5344CB8AC3E}">
        <p14:creationId xmlns:p14="http://schemas.microsoft.com/office/powerpoint/2010/main" val="59903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1+#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xmlns="" xmlns:p15="http://schemas.microsoft.com/office/powerpoint/2012/main">
        <p15:guide id="1" orient="horz" pos="293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afb en object oranje">
    <p:spTree>
      <p:nvGrpSpPr>
        <p:cNvPr id="1" name=""/>
        <p:cNvGrpSpPr/>
        <p:nvPr/>
      </p:nvGrpSpPr>
      <p:grpSpPr>
        <a:xfrm>
          <a:off x="0" y="0"/>
          <a:ext cx="0" cy="0"/>
          <a:chOff x="0" y="0"/>
          <a:chExt cx="0" cy="0"/>
        </a:xfrm>
      </p:grpSpPr>
      <p:pic>
        <p:nvPicPr>
          <p:cNvPr id="13"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67" t="2936"/>
          <a:stretch/>
        </p:blipFill>
        <p:spPr bwMode="auto">
          <a:xfrm>
            <a:off x="3457978" y="987313"/>
            <a:ext cx="5683740" cy="363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Afbeelding 11"/>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7992380" y="303497"/>
            <a:ext cx="1086471" cy="476029"/>
          </a:xfrm>
          <a:prstGeom prst="rect">
            <a:avLst/>
          </a:prstGeom>
          <a:noFill/>
          <a:ln>
            <a:noFill/>
          </a:ln>
        </p:spPr>
      </p:pic>
      <p:sp>
        <p:nvSpPr>
          <p:cNvPr id="2" name="Titel 1"/>
          <p:cNvSpPr>
            <a:spLocks noGrp="1"/>
          </p:cNvSpPr>
          <p:nvPr>
            <p:ph type="title" hasCustomPrompt="1"/>
          </p:nvPr>
        </p:nvSpPr>
        <p:spPr/>
        <p:txBody>
          <a:bodyPr/>
          <a:lstStyle>
            <a:lvl1pPr>
              <a:defRPr/>
            </a:lvl1pPr>
          </a:lstStyle>
          <a:p>
            <a:r>
              <a:rPr lang="nl-NL" dirty="0"/>
              <a:t>titel</a:t>
            </a:r>
          </a:p>
        </p:txBody>
      </p:sp>
      <p:sp>
        <p:nvSpPr>
          <p:cNvPr id="3" name="Tijdelijke aanduiding voor inhoud 2"/>
          <p:cNvSpPr>
            <a:spLocks noGrp="1"/>
          </p:cNvSpPr>
          <p:nvPr>
            <p:ph idx="1"/>
          </p:nvPr>
        </p:nvSpPr>
        <p:spPr>
          <a:xfrm>
            <a:off x="3707880" y="1851649"/>
            <a:ext cx="4978920" cy="2700000"/>
          </a:xfrm>
        </p:spPr>
        <p:txBody>
          <a:bodyPr/>
          <a:lstStyle>
            <a:lvl1pPr>
              <a:buClr>
                <a:schemeClr val="bg1"/>
              </a:buClr>
              <a:defRPr b="1">
                <a:solidFill>
                  <a:schemeClr val="bg1"/>
                </a:solidFill>
              </a:defRPr>
            </a:lvl1pPr>
            <a:lvl2pPr>
              <a:buClr>
                <a:schemeClr val="bg1"/>
              </a:buClr>
              <a:defRPr b="1">
                <a:solidFill>
                  <a:schemeClr val="bg1"/>
                </a:solidFill>
              </a:defRPr>
            </a:lvl2pPr>
            <a:lvl3pPr>
              <a:buClr>
                <a:schemeClr val="bg1"/>
              </a:buClr>
              <a:defRPr b="1">
                <a:solidFill>
                  <a:schemeClr val="bg1"/>
                </a:solidFill>
              </a:defRPr>
            </a:lvl3pPr>
            <a:lvl4pPr>
              <a:buClr>
                <a:schemeClr val="bg1"/>
              </a:buClr>
              <a:defRPr b="1">
                <a:solidFill>
                  <a:schemeClr val="bg1"/>
                </a:solidFill>
              </a:defRPr>
            </a:lvl4pPr>
            <a:lvl5pPr>
              <a:buClr>
                <a:schemeClr val="bg1"/>
              </a:buClr>
              <a:defRPr b="1">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FF9CA631-7CEF-46A9-8887-5A5C2A229C9B}" type="datetimeFigureOut">
              <a:rPr lang="nl-NL" smtClean="0"/>
              <a:t>18-01-2021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00D4ADE-2035-44AC-938F-39A5C8FA3010}" type="slidenum">
              <a:rPr lang="nl-NL" smtClean="0"/>
              <a:t>‹nr.›</a:t>
            </a:fld>
            <a:endParaRPr lang="nl-NL" dirty="0"/>
          </a:p>
        </p:txBody>
      </p:sp>
      <p:sp>
        <p:nvSpPr>
          <p:cNvPr id="8" name="Tijdelijke aanduiding voor tekst 7"/>
          <p:cNvSpPr>
            <a:spLocks noGrp="1"/>
          </p:cNvSpPr>
          <p:nvPr>
            <p:ph type="body" sz="quarter" idx="13" hasCustomPrompt="1"/>
          </p:nvPr>
        </p:nvSpPr>
        <p:spPr>
          <a:xfrm>
            <a:off x="3708400" y="1203325"/>
            <a:ext cx="4978400" cy="647700"/>
          </a:xfrm>
        </p:spPr>
        <p:txBody>
          <a:bodyPr anchor="ctr" anchorCtr="0"/>
          <a:lstStyle>
            <a:lvl1pPr marL="0" indent="0">
              <a:buNone/>
              <a:defRPr sz="2700" b="0">
                <a:solidFill>
                  <a:schemeClr val="bg1"/>
                </a:solidFill>
              </a:defRPr>
            </a:lvl1pPr>
          </a:lstStyle>
          <a:p>
            <a:pPr lvl="0"/>
            <a:r>
              <a:rPr lang="nl-NL" dirty="0" err="1"/>
              <a:t>subkop</a:t>
            </a:r>
            <a:endParaRPr lang="nl-NL" dirty="0"/>
          </a:p>
        </p:txBody>
      </p:sp>
      <p:pic>
        <p:nvPicPr>
          <p:cNvPr id="14" name="Tijdelijke aanduiding voor afbeelding 5"/>
          <p:cNvPicPr>
            <a:picLocks noChangeAspect="1"/>
          </p:cNvPicPr>
          <p:nvPr userDrawn="1"/>
        </p:nvPicPr>
        <p:blipFill>
          <a:blip r:embed="rId4" cstate="print">
            <a:extLst>
              <a:ext uri="{28A0092B-C50C-407E-A947-70E740481C1C}">
                <a14:useLocalDpi xmlns:a14="http://schemas.microsoft.com/office/drawing/2010/main" val="0"/>
              </a:ext>
            </a:extLst>
          </a:blip>
          <a:srcRect t="16240" b="16240"/>
          <a:stretch>
            <a:fillRect/>
          </a:stretch>
        </p:blipFill>
        <p:spPr>
          <a:xfrm>
            <a:off x="0" y="987425"/>
            <a:ext cx="3455988" cy="3636963"/>
          </a:xfrm>
          <a:prstGeom prst="rect">
            <a:avLst/>
          </a:prstGeom>
        </p:spPr>
      </p:pic>
    </p:spTree>
    <p:extLst>
      <p:ext uri="{BB962C8B-B14F-4D97-AF65-F5344CB8AC3E}">
        <p14:creationId xmlns:p14="http://schemas.microsoft.com/office/powerpoint/2010/main" val="385521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1+#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xmlns="" xmlns:p15="http://schemas.microsoft.com/office/powerpoint/2012/main">
        <p15:guide id="1" orient="horz" pos="293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igen afb en object groen">
    <p:spTree>
      <p:nvGrpSpPr>
        <p:cNvPr id="1" name=""/>
        <p:cNvGrpSpPr/>
        <p:nvPr/>
      </p:nvGrpSpPr>
      <p:grpSpPr>
        <a:xfrm>
          <a:off x="0" y="0"/>
          <a:ext cx="0" cy="0"/>
          <a:chOff x="0" y="0"/>
          <a:chExt cx="0" cy="0"/>
        </a:xfrm>
      </p:grpSpPr>
      <p:pic>
        <p:nvPicPr>
          <p:cNvPr id="14"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295" r="5506" b="5503"/>
          <a:stretch/>
        </p:blipFill>
        <p:spPr bwMode="auto">
          <a:xfrm>
            <a:off x="3459600" y="986755"/>
            <a:ext cx="5688012" cy="3637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jdelijke aanduiding voor afbeelding 10"/>
          <p:cNvSpPr>
            <a:spLocks noGrp="1"/>
          </p:cNvSpPr>
          <p:nvPr>
            <p:ph type="pic" sz="quarter" idx="14"/>
          </p:nvPr>
        </p:nvSpPr>
        <p:spPr>
          <a:xfrm>
            <a:off x="0" y="987425"/>
            <a:ext cx="3455988" cy="3644673"/>
          </a:xfrm>
        </p:spPr>
        <p:txBody>
          <a:bodyPr/>
          <a:lstStyle/>
          <a:p>
            <a:r>
              <a:rPr lang="nl-NL"/>
              <a:t>Klik op het pictogram als u een afbeelding wilt toevoegen</a:t>
            </a:r>
          </a:p>
        </p:txBody>
      </p:sp>
      <p:pic>
        <p:nvPicPr>
          <p:cNvPr id="12" name="Afbeelding 11"/>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7992380" y="303497"/>
            <a:ext cx="1086471" cy="476029"/>
          </a:xfrm>
          <a:prstGeom prst="rect">
            <a:avLst/>
          </a:prstGeom>
          <a:noFill/>
          <a:ln>
            <a:noFill/>
          </a:ln>
        </p:spPr>
      </p:pic>
      <p:sp>
        <p:nvSpPr>
          <p:cNvPr id="2" name="Titel 1"/>
          <p:cNvSpPr>
            <a:spLocks noGrp="1"/>
          </p:cNvSpPr>
          <p:nvPr>
            <p:ph type="title" hasCustomPrompt="1"/>
          </p:nvPr>
        </p:nvSpPr>
        <p:spPr/>
        <p:txBody>
          <a:bodyPr/>
          <a:lstStyle>
            <a:lvl1pPr>
              <a:defRPr/>
            </a:lvl1pPr>
          </a:lstStyle>
          <a:p>
            <a:r>
              <a:rPr lang="nl-NL" dirty="0"/>
              <a:t>titel</a:t>
            </a:r>
          </a:p>
        </p:txBody>
      </p:sp>
      <p:sp>
        <p:nvSpPr>
          <p:cNvPr id="3" name="Tijdelijke aanduiding voor inhoud 2"/>
          <p:cNvSpPr>
            <a:spLocks noGrp="1"/>
          </p:cNvSpPr>
          <p:nvPr>
            <p:ph idx="1"/>
          </p:nvPr>
        </p:nvSpPr>
        <p:spPr>
          <a:xfrm>
            <a:off x="3707880" y="1851649"/>
            <a:ext cx="4978920" cy="2700000"/>
          </a:xfrm>
        </p:spPr>
        <p:txBody>
          <a:bodyPr/>
          <a:lstStyle>
            <a:lvl1pPr>
              <a:buClr>
                <a:schemeClr val="bg1"/>
              </a:buClr>
              <a:defRPr b="1">
                <a:solidFill>
                  <a:schemeClr val="bg1"/>
                </a:solidFill>
              </a:defRPr>
            </a:lvl1pPr>
            <a:lvl2pPr>
              <a:buClr>
                <a:schemeClr val="bg1"/>
              </a:buClr>
              <a:defRPr b="1">
                <a:solidFill>
                  <a:schemeClr val="bg1"/>
                </a:solidFill>
              </a:defRPr>
            </a:lvl2pPr>
            <a:lvl3pPr>
              <a:buClr>
                <a:schemeClr val="bg1"/>
              </a:buClr>
              <a:defRPr b="1">
                <a:solidFill>
                  <a:schemeClr val="bg1"/>
                </a:solidFill>
              </a:defRPr>
            </a:lvl3pPr>
            <a:lvl4pPr>
              <a:buClr>
                <a:schemeClr val="bg1"/>
              </a:buClr>
              <a:defRPr b="1">
                <a:solidFill>
                  <a:schemeClr val="bg1"/>
                </a:solidFill>
              </a:defRPr>
            </a:lvl4pPr>
            <a:lvl5pPr>
              <a:buClr>
                <a:schemeClr val="bg1"/>
              </a:buClr>
              <a:defRPr b="1">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FF9CA631-7CEF-46A9-8887-5A5C2A229C9B}" type="datetimeFigureOut">
              <a:rPr lang="nl-NL" smtClean="0"/>
              <a:t>18-01-2021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00D4ADE-2035-44AC-938F-39A5C8FA3010}" type="slidenum">
              <a:rPr lang="nl-NL" smtClean="0"/>
              <a:t>‹nr.›</a:t>
            </a:fld>
            <a:endParaRPr lang="nl-NL" dirty="0"/>
          </a:p>
        </p:txBody>
      </p:sp>
      <p:sp>
        <p:nvSpPr>
          <p:cNvPr id="8" name="Tijdelijke aanduiding voor tekst 7"/>
          <p:cNvSpPr>
            <a:spLocks noGrp="1"/>
          </p:cNvSpPr>
          <p:nvPr>
            <p:ph type="body" sz="quarter" idx="13" hasCustomPrompt="1"/>
          </p:nvPr>
        </p:nvSpPr>
        <p:spPr>
          <a:xfrm>
            <a:off x="3708400" y="1203325"/>
            <a:ext cx="4978400" cy="647700"/>
          </a:xfrm>
        </p:spPr>
        <p:txBody>
          <a:bodyPr anchor="ctr" anchorCtr="0"/>
          <a:lstStyle>
            <a:lvl1pPr marL="0" indent="0">
              <a:buNone/>
              <a:defRPr sz="2700" b="0">
                <a:solidFill>
                  <a:schemeClr val="bg1"/>
                </a:solidFill>
              </a:defRPr>
            </a:lvl1pPr>
          </a:lstStyle>
          <a:p>
            <a:pPr lvl="0"/>
            <a:r>
              <a:rPr lang="nl-NL" dirty="0" err="1"/>
              <a:t>subkop</a:t>
            </a:r>
            <a:endParaRPr lang="nl-NL" dirty="0"/>
          </a:p>
        </p:txBody>
      </p:sp>
    </p:spTree>
    <p:extLst>
      <p:ext uri="{BB962C8B-B14F-4D97-AF65-F5344CB8AC3E}">
        <p14:creationId xmlns:p14="http://schemas.microsoft.com/office/powerpoint/2010/main" val="327968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afb en object groen">
    <p:spTree>
      <p:nvGrpSpPr>
        <p:cNvPr id="1" name=""/>
        <p:cNvGrpSpPr/>
        <p:nvPr/>
      </p:nvGrpSpPr>
      <p:grpSpPr>
        <a:xfrm>
          <a:off x="0" y="0"/>
          <a:ext cx="0" cy="0"/>
          <a:chOff x="0" y="0"/>
          <a:chExt cx="0" cy="0"/>
        </a:xfrm>
      </p:grpSpPr>
      <p:pic>
        <p:nvPicPr>
          <p:cNvPr id="14"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295" r="5506" b="5503"/>
          <a:stretch/>
        </p:blipFill>
        <p:spPr bwMode="auto">
          <a:xfrm>
            <a:off x="3459600" y="986755"/>
            <a:ext cx="5688012" cy="3637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Afbeelding 11"/>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7992380" y="303497"/>
            <a:ext cx="1086471" cy="476029"/>
          </a:xfrm>
          <a:prstGeom prst="rect">
            <a:avLst/>
          </a:prstGeom>
          <a:noFill/>
          <a:ln>
            <a:noFill/>
          </a:ln>
        </p:spPr>
      </p:pic>
      <p:sp>
        <p:nvSpPr>
          <p:cNvPr id="2" name="Titel 1"/>
          <p:cNvSpPr>
            <a:spLocks noGrp="1"/>
          </p:cNvSpPr>
          <p:nvPr>
            <p:ph type="title" hasCustomPrompt="1"/>
          </p:nvPr>
        </p:nvSpPr>
        <p:spPr/>
        <p:txBody>
          <a:bodyPr/>
          <a:lstStyle>
            <a:lvl1pPr>
              <a:defRPr/>
            </a:lvl1pPr>
          </a:lstStyle>
          <a:p>
            <a:r>
              <a:rPr lang="nl-NL" dirty="0"/>
              <a:t>titel</a:t>
            </a:r>
          </a:p>
        </p:txBody>
      </p:sp>
      <p:sp>
        <p:nvSpPr>
          <p:cNvPr id="3" name="Tijdelijke aanduiding voor inhoud 2"/>
          <p:cNvSpPr>
            <a:spLocks noGrp="1"/>
          </p:cNvSpPr>
          <p:nvPr>
            <p:ph idx="1"/>
          </p:nvPr>
        </p:nvSpPr>
        <p:spPr>
          <a:xfrm>
            <a:off x="3707880" y="1851649"/>
            <a:ext cx="4978920" cy="2700000"/>
          </a:xfrm>
        </p:spPr>
        <p:txBody>
          <a:bodyPr/>
          <a:lstStyle>
            <a:lvl1pPr>
              <a:buClr>
                <a:schemeClr val="bg1"/>
              </a:buClr>
              <a:defRPr b="1">
                <a:solidFill>
                  <a:schemeClr val="bg1"/>
                </a:solidFill>
              </a:defRPr>
            </a:lvl1pPr>
            <a:lvl2pPr>
              <a:buClr>
                <a:schemeClr val="bg1"/>
              </a:buClr>
              <a:defRPr b="1">
                <a:solidFill>
                  <a:schemeClr val="bg1"/>
                </a:solidFill>
              </a:defRPr>
            </a:lvl2pPr>
            <a:lvl3pPr>
              <a:buClr>
                <a:schemeClr val="bg1"/>
              </a:buClr>
              <a:defRPr b="1">
                <a:solidFill>
                  <a:schemeClr val="bg1"/>
                </a:solidFill>
              </a:defRPr>
            </a:lvl3pPr>
            <a:lvl4pPr>
              <a:buClr>
                <a:schemeClr val="bg1"/>
              </a:buClr>
              <a:defRPr b="1">
                <a:solidFill>
                  <a:schemeClr val="bg1"/>
                </a:solidFill>
              </a:defRPr>
            </a:lvl4pPr>
            <a:lvl5pPr>
              <a:buClr>
                <a:schemeClr val="bg1"/>
              </a:buClr>
              <a:defRPr b="1">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FF9CA631-7CEF-46A9-8887-5A5C2A229C9B}" type="datetimeFigureOut">
              <a:rPr lang="nl-NL" smtClean="0"/>
              <a:t>18-01-2021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00D4ADE-2035-44AC-938F-39A5C8FA3010}" type="slidenum">
              <a:rPr lang="nl-NL" smtClean="0"/>
              <a:t>‹nr.›</a:t>
            </a:fld>
            <a:endParaRPr lang="nl-NL" dirty="0"/>
          </a:p>
        </p:txBody>
      </p:sp>
      <p:sp>
        <p:nvSpPr>
          <p:cNvPr id="8" name="Tijdelijke aanduiding voor tekst 7"/>
          <p:cNvSpPr>
            <a:spLocks noGrp="1"/>
          </p:cNvSpPr>
          <p:nvPr>
            <p:ph type="body" sz="quarter" idx="13" hasCustomPrompt="1"/>
          </p:nvPr>
        </p:nvSpPr>
        <p:spPr>
          <a:xfrm>
            <a:off x="3708400" y="1203325"/>
            <a:ext cx="4978400" cy="647700"/>
          </a:xfrm>
        </p:spPr>
        <p:txBody>
          <a:bodyPr anchor="ctr" anchorCtr="0"/>
          <a:lstStyle>
            <a:lvl1pPr marL="0" indent="0">
              <a:buNone/>
              <a:defRPr sz="2700" b="0">
                <a:solidFill>
                  <a:schemeClr val="bg1"/>
                </a:solidFill>
              </a:defRPr>
            </a:lvl1pPr>
          </a:lstStyle>
          <a:p>
            <a:pPr lvl="0"/>
            <a:r>
              <a:rPr lang="nl-NL" dirty="0" err="1"/>
              <a:t>subkop</a:t>
            </a:r>
            <a:endParaRPr lang="nl-NL" dirty="0"/>
          </a:p>
        </p:txBody>
      </p:sp>
      <p:pic>
        <p:nvPicPr>
          <p:cNvPr id="13" name="Tijdelijke aanduiding voor afbeelding 7"/>
          <p:cNvPicPr>
            <a:picLocks noChangeAspect="1"/>
          </p:cNvPicPr>
          <p:nvPr userDrawn="1"/>
        </p:nvPicPr>
        <p:blipFill>
          <a:blip r:embed="rId4" cstate="print">
            <a:extLst>
              <a:ext uri="{28A0092B-C50C-407E-A947-70E740481C1C}">
                <a14:useLocalDpi xmlns:a14="http://schemas.microsoft.com/office/drawing/2010/main" val="0"/>
              </a:ext>
            </a:extLst>
          </a:blip>
          <a:srcRect t="15434" b="15434"/>
          <a:stretch>
            <a:fillRect/>
          </a:stretch>
        </p:blipFill>
        <p:spPr>
          <a:xfrm>
            <a:off x="0" y="987425"/>
            <a:ext cx="3455988" cy="3636963"/>
          </a:xfrm>
          <a:prstGeom prst="rect">
            <a:avLst/>
          </a:prstGeom>
        </p:spPr>
      </p:pic>
    </p:spTree>
    <p:extLst>
      <p:ext uri="{BB962C8B-B14F-4D97-AF65-F5344CB8AC3E}">
        <p14:creationId xmlns:p14="http://schemas.microsoft.com/office/powerpoint/2010/main" val="311117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79390" y="227694"/>
            <a:ext cx="6923190" cy="648558"/>
          </a:xfrm>
          <a:prstGeom prst="rect">
            <a:avLst/>
          </a:prstGeom>
        </p:spPr>
        <p:txBody>
          <a:bodyPr vert="horz" lIns="91440" tIns="45720" rIns="91440" bIns="45720" rtlCol="0" anchor="ctr">
            <a:noAutofit/>
          </a:bodyPr>
          <a:lstStyle/>
          <a:p>
            <a:r>
              <a:rPr lang="nl-NL" dirty="0"/>
              <a:t>Klik om de stijl te bewerken</a:t>
            </a:r>
          </a:p>
        </p:txBody>
      </p:sp>
      <p:sp>
        <p:nvSpPr>
          <p:cNvPr id="3" name="Tijdelijke aanduiding voor tekst 2"/>
          <p:cNvSpPr>
            <a:spLocks noGrp="1"/>
          </p:cNvSpPr>
          <p:nvPr>
            <p:ph type="body" idx="1"/>
          </p:nvPr>
        </p:nvSpPr>
        <p:spPr>
          <a:xfrm>
            <a:off x="457200" y="1851649"/>
            <a:ext cx="8229600" cy="2742973"/>
          </a:xfrm>
          <a:prstGeom prst="rect">
            <a:avLst/>
          </a:prstGeom>
        </p:spPr>
        <p:txBody>
          <a:bodyPr vert="horz" lIns="91440" tIns="45720" rIns="9144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79390" y="4789815"/>
            <a:ext cx="2133600" cy="273844"/>
          </a:xfrm>
          <a:prstGeom prst="rect">
            <a:avLst/>
          </a:prstGeom>
        </p:spPr>
        <p:txBody>
          <a:bodyPr vert="horz" lIns="91440" tIns="45720" rIns="91440" bIns="45720" rtlCol="0" anchor="ctr"/>
          <a:lstStyle>
            <a:lvl1pPr algn="l">
              <a:defRPr sz="1050">
                <a:solidFill>
                  <a:schemeClr val="tx2"/>
                </a:solidFill>
              </a:defRPr>
            </a:lvl1pPr>
          </a:lstStyle>
          <a:p>
            <a:fld id="{FF9CA631-7CEF-46A9-8887-5A5C2A229C9B}" type="datetimeFigureOut">
              <a:rPr lang="nl-NL" smtClean="0"/>
              <a:pPr/>
              <a:t>18-01-2021</a:t>
            </a:fld>
            <a:endParaRPr lang="nl-NL" dirty="0"/>
          </a:p>
        </p:txBody>
      </p:sp>
      <p:sp>
        <p:nvSpPr>
          <p:cNvPr id="5" name="Tijdelijke aanduiding voor voettekst 4"/>
          <p:cNvSpPr>
            <a:spLocks noGrp="1"/>
          </p:cNvSpPr>
          <p:nvPr>
            <p:ph type="ftr" sz="quarter" idx="3"/>
          </p:nvPr>
        </p:nvSpPr>
        <p:spPr>
          <a:xfrm>
            <a:off x="3708000" y="4789815"/>
            <a:ext cx="2895600" cy="273844"/>
          </a:xfrm>
          <a:prstGeom prst="rect">
            <a:avLst/>
          </a:prstGeom>
        </p:spPr>
        <p:txBody>
          <a:bodyPr vert="horz" lIns="91440" tIns="45720" rIns="91440" bIns="45720" rtlCol="0" anchor="ctr"/>
          <a:lstStyle>
            <a:lvl1pPr algn="l">
              <a:defRPr sz="1050">
                <a:solidFill>
                  <a:schemeClr val="tx2"/>
                </a:solidFill>
              </a:defRPr>
            </a:lvl1pPr>
          </a:lstStyle>
          <a:p>
            <a:endParaRPr lang="nl-NL" dirty="0"/>
          </a:p>
        </p:txBody>
      </p:sp>
      <p:sp>
        <p:nvSpPr>
          <p:cNvPr id="6" name="Tijdelijke aanduiding voor dianummer 5"/>
          <p:cNvSpPr>
            <a:spLocks noGrp="1"/>
          </p:cNvSpPr>
          <p:nvPr>
            <p:ph type="sldNum" sz="quarter" idx="4"/>
          </p:nvPr>
        </p:nvSpPr>
        <p:spPr>
          <a:xfrm>
            <a:off x="179390" y="4632098"/>
            <a:ext cx="2133600" cy="273844"/>
          </a:xfrm>
          <a:prstGeom prst="rect">
            <a:avLst/>
          </a:prstGeom>
        </p:spPr>
        <p:txBody>
          <a:bodyPr vert="horz" lIns="91440" tIns="45720" rIns="91440" bIns="45720" rtlCol="0" anchor="ctr"/>
          <a:lstStyle>
            <a:lvl1pPr algn="l">
              <a:defRPr sz="1050">
                <a:solidFill>
                  <a:schemeClr val="tx2"/>
                </a:solidFill>
              </a:defRPr>
            </a:lvl1pPr>
          </a:lstStyle>
          <a:p>
            <a:fld id="{C00D4ADE-2035-44AC-938F-39A5C8FA3010}" type="slidenum">
              <a:rPr lang="nl-NL" smtClean="0"/>
              <a:pPr/>
              <a:t>‹nr.›</a:t>
            </a:fld>
            <a:endParaRPr lang="nl-NL" dirty="0"/>
          </a:p>
        </p:txBody>
      </p:sp>
    </p:spTree>
    <p:extLst>
      <p:ext uri="{BB962C8B-B14F-4D97-AF65-F5344CB8AC3E}">
        <p14:creationId xmlns:p14="http://schemas.microsoft.com/office/powerpoint/2010/main" val="346001200"/>
      </p:ext>
    </p:extLst>
  </p:cSld>
  <p:clrMap bg1="lt1" tx1="dk1" bg2="lt2" tx2="dk2" accent1="accent1" accent2="accent2" accent3="accent3" accent4="accent4" accent5="accent5" accent6="accent6" hlink="hlink" folHlink="folHlink"/>
  <p:sldLayoutIdLst>
    <p:sldLayoutId id="2147483671" r:id="rId1"/>
    <p:sldLayoutId id="2147483684" r:id="rId2"/>
    <p:sldLayoutId id="2147483686" r:id="rId3"/>
    <p:sldLayoutId id="2147483650" r:id="rId4"/>
    <p:sldLayoutId id="2147483687" r:id="rId5"/>
    <p:sldLayoutId id="2147483673" r:id="rId6"/>
    <p:sldLayoutId id="2147483688" r:id="rId7"/>
    <p:sldLayoutId id="2147483674" r:id="rId8"/>
    <p:sldLayoutId id="2147483689" r:id="rId9"/>
    <p:sldLayoutId id="2147483661" r:id="rId10"/>
    <p:sldLayoutId id="2147483685" r:id="rId11"/>
    <p:sldLayoutId id="2147483690" r:id="rId12"/>
    <p:sldLayoutId id="2147483691" r:id="rId13"/>
    <p:sldLayoutId id="2147483675" r:id="rId14"/>
    <p:sldLayoutId id="2147483678" r:id="rId15"/>
    <p:sldLayoutId id="2147483679" r:id="rId16"/>
    <p:sldLayoutId id="2147483680" r:id="rId17"/>
    <p:sldLayoutId id="2147483653" r:id="rId18"/>
    <p:sldLayoutId id="2147483681" r:id="rId19"/>
    <p:sldLayoutId id="2147483683" r:id="rId20"/>
    <p:sldLayoutId id="2147483682" r:id="rId21"/>
    <p:sldLayoutId id="2147483654" r:id="rId22"/>
    <p:sldLayoutId id="2147483655" r:id="rId23"/>
    <p:sldLayoutId id="2147483693" r:id="rId24"/>
    <p:sldLayoutId id="214748369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2700" kern="1200">
          <a:solidFill>
            <a:schemeClr val="tx2"/>
          </a:solidFill>
          <a:latin typeface="+mj-lt"/>
          <a:ea typeface="+mj-ea"/>
          <a:cs typeface="+mj-cs"/>
        </a:defRPr>
      </a:lvl1pPr>
    </p:titleStyle>
    <p:bodyStyle>
      <a:lvl1pPr marL="182563" indent="-182563" algn="l" defTabSz="914400" rtl="0" eaLnBrk="1" latinLnBrk="0" hangingPunct="1">
        <a:lnSpc>
          <a:spcPct val="100000"/>
        </a:lnSpc>
        <a:spcBef>
          <a:spcPct val="20000"/>
        </a:spcBef>
        <a:buClr>
          <a:schemeClr val="tx2"/>
        </a:buClr>
        <a:buFont typeface="Calibri" panose="020F0502020204030204" pitchFamily="34" charset="0"/>
        <a:buChar char="●"/>
        <a:defRPr sz="1600" b="0" kern="1200">
          <a:solidFill>
            <a:schemeClr val="tx1"/>
          </a:solidFill>
          <a:latin typeface="+mn-lt"/>
          <a:ea typeface="+mn-ea"/>
          <a:cs typeface="+mn-cs"/>
        </a:defRPr>
      </a:lvl1pPr>
      <a:lvl2pPr marL="355600" indent="-173038" algn="l" defTabSz="914400" rtl="0" eaLnBrk="1" latinLnBrk="0" hangingPunct="1">
        <a:lnSpc>
          <a:spcPct val="100000"/>
        </a:lnSpc>
        <a:spcBef>
          <a:spcPct val="20000"/>
        </a:spcBef>
        <a:buClr>
          <a:schemeClr val="tx2"/>
        </a:buClr>
        <a:buFont typeface="Calibri" panose="020F0502020204030204" pitchFamily="34" charset="0"/>
        <a:buChar char="●"/>
        <a:defRPr sz="1400" b="0" kern="1200">
          <a:solidFill>
            <a:schemeClr val="tx1"/>
          </a:solidFill>
          <a:latin typeface="+mn-lt"/>
          <a:ea typeface="+mn-ea"/>
          <a:cs typeface="+mn-cs"/>
        </a:defRPr>
      </a:lvl2pPr>
      <a:lvl3pPr marL="538163" indent="-182563" algn="l" defTabSz="914400" rtl="0" eaLnBrk="1" latinLnBrk="0" hangingPunct="1">
        <a:lnSpc>
          <a:spcPct val="100000"/>
        </a:lnSpc>
        <a:spcBef>
          <a:spcPct val="20000"/>
        </a:spcBef>
        <a:buClr>
          <a:schemeClr val="tx2"/>
        </a:buClr>
        <a:buFont typeface="Calibri" panose="020F0502020204030204" pitchFamily="34" charset="0"/>
        <a:buChar char="●"/>
        <a:defRPr sz="1200" b="0" kern="1200">
          <a:solidFill>
            <a:schemeClr val="tx1"/>
          </a:solidFill>
          <a:latin typeface="+mn-lt"/>
          <a:ea typeface="+mn-ea"/>
          <a:cs typeface="+mn-cs"/>
        </a:defRPr>
      </a:lvl3pPr>
      <a:lvl4pPr marL="720725" indent="-182563" algn="l" defTabSz="914400" rtl="0" eaLnBrk="1" latinLnBrk="0" hangingPunct="1">
        <a:lnSpc>
          <a:spcPct val="100000"/>
        </a:lnSpc>
        <a:spcBef>
          <a:spcPct val="20000"/>
        </a:spcBef>
        <a:buClr>
          <a:schemeClr val="tx2"/>
        </a:buClr>
        <a:buFont typeface="Calibri" panose="020F0502020204030204" pitchFamily="34" charset="0"/>
        <a:buChar char="●"/>
        <a:defRPr sz="1100" b="0" kern="1200">
          <a:solidFill>
            <a:schemeClr val="tx1"/>
          </a:solidFill>
          <a:latin typeface="+mn-lt"/>
          <a:ea typeface="+mn-ea"/>
          <a:cs typeface="+mn-cs"/>
        </a:defRPr>
      </a:lvl4pPr>
      <a:lvl5pPr marL="892175" indent="-171450" algn="l" defTabSz="914400" rtl="0" eaLnBrk="1" latinLnBrk="0" hangingPunct="1">
        <a:lnSpc>
          <a:spcPct val="100000"/>
        </a:lnSpc>
        <a:spcBef>
          <a:spcPct val="20000"/>
        </a:spcBef>
        <a:buClr>
          <a:schemeClr val="tx2"/>
        </a:buClr>
        <a:buFont typeface="Calibri" panose="020F0502020204030204" pitchFamily="34" charset="0"/>
        <a:buChar char="●"/>
        <a:defRPr sz="1100" b="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622" userDrawn="1">
          <p15:clr>
            <a:srgbClr val="F26B43"/>
          </p15:clr>
        </p15:guide>
        <p15:guide id="2" orient="horz" pos="2913" userDrawn="1">
          <p15:clr>
            <a:srgbClr val="F26B43"/>
          </p15:clr>
        </p15:guide>
        <p15:guide id="3" orient="horz" pos="75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43608" y="1275606"/>
            <a:ext cx="7344816" cy="2704990"/>
          </a:xfrm>
        </p:spPr>
        <p:txBody>
          <a:bodyPr/>
          <a:lstStyle/>
          <a:p>
            <a:r>
              <a:rPr lang="nl-NL" sz="3600" dirty="0" smtClean="0">
                <a:effectLst>
                  <a:outerShdw blurRad="38100" dist="38100" dir="2700000" algn="tl">
                    <a:srgbClr val="000000">
                      <a:alpha val="43137"/>
                    </a:srgbClr>
                  </a:outerShdw>
                </a:effectLst>
              </a:rPr>
              <a:t>FTO 16-11-2020</a:t>
            </a:r>
            <a:br>
              <a:rPr lang="nl-NL" sz="3600" dirty="0" smtClean="0">
                <a:effectLst>
                  <a:outerShdw blurRad="38100" dist="38100" dir="2700000" algn="tl">
                    <a:srgbClr val="000000">
                      <a:alpha val="43137"/>
                    </a:srgbClr>
                  </a:outerShdw>
                </a:effectLst>
              </a:rPr>
            </a:br>
            <a:r>
              <a:rPr lang="nl-NL" sz="3600" dirty="0" smtClean="0">
                <a:effectLst>
                  <a:outerShdw blurRad="38100" dist="38100" dir="2700000" algn="tl">
                    <a:srgbClr val="000000">
                      <a:alpha val="43137"/>
                    </a:srgbClr>
                  </a:outerShdw>
                </a:effectLst>
              </a:rPr>
              <a:t/>
            </a:r>
            <a:br>
              <a:rPr lang="nl-NL" sz="3600" dirty="0" smtClean="0">
                <a:effectLst>
                  <a:outerShdw blurRad="38100" dist="38100" dir="2700000" algn="tl">
                    <a:srgbClr val="000000">
                      <a:alpha val="43137"/>
                    </a:srgbClr>
                  </a:outerShdw>
                </a:effectLst>
              </a:rPr>
            </a:br>
            <a:r>
              <a:rPr lang="nl-NL" sz="3600" dirty="0" smtClean="0">
                <a:effectLst>
                  <a:outerShdw blurRad="38100" dist="38100" dir="2700000" algn="tl">
                    <a:srgbClr val="000000">
                      <a:alpha val="43137"/>
                    </a:srgbClr>
                  </a:outerShdw>
                </a:effectLst>
              </a:rPr>
              <a:t>Jicht</a:t>
            </a:r>
            <a:br>
              <a:rPr lang="nl-NL" sz="3600" dirty="0" smtClean="0">
                <a:effectLst>
                  <a:outerShdw blurRad="38100" dist="38100" dir="2700000" algn="tl">
                    <a:srgbClr val="000000">
                      <a:alpha val="43137"/>
                    </a:srgbClr>
                  </a:outerShdw>
                </a:effectLst>
              </a:rPr>
            </a:br>
            <a:r>
              <a:rPr lang="nl-NL" sz="2000" dirty="0" err="1" smtClean="0">
                <a:effectLst>
                  <a:outerShdw blurRad="38100" dist="38100" dir="2700000" algn="tl">
                    <a:srgbClr val="000000">
                      <a:alpha val="43137"/>
                    </a:srgbClr>
                  </a:outerShdw>
                </a:effectLst>
              </a:rPr>
              <a:t>Rubor</a:t>
            </a:r>
            <a:r>
              <a:rPr lang="nl-NL" sz="2000" dirty="0" smtClean="0">
                <a:effectLst>
                  <a:outerShdw blurRad="38100" dist="38100" dir="2700000" algn="tl">
                    <a:srgbClr val="000000">
                      <a:alpha val="43137"/>
                    </a:srgbClr>
                  </a:outerShdw>
                </a:effectLst>
              </a:rPr>
              <a:t> – </a:t>
            </a:r>
            <a:r>
              <a:rPr lang="nl-NL" sz="2000" dirty="0" err="1" smtClean="0">
                <a:effectLst>
                  <a:outerShdw blurRad="38100" dist="38100" dir="2700000" algn="tl">
                    <a:srgbClr val="000000">
                      <a:alpha val="43137"/>
                    </a:srgbClr>
                  </a:outerShdw>
                </a:effectLst>
              </a:rPr>
              <a:t>dolor</a:t>
            </a:r>
            <a:r>
              <a:rPr lang="nl-NL" sz="2000" dirty="0" smtClean="0">
                <a:effectLst>
                  <a:outerShdw blurRad="38100" dist="38100" dir="2700000" algn="tl">
                    <a:srgbClr val="000000">
                      <a:alpha val="43137"/>
                    </a:srgbClr>
                  </a:outerShdw>
                </a:effectLst>
              </a:rPr>
              <a:t> – </a:t>
            </a:r>
            <a:r>
              <a:rPr lang="nl-NL" sz="2000" dirty="0" err="1" smtClean="0">
                <a:effectLst>
                  <a:outerShdw blurRad="38100" dist="38100" dir="2700000" algn="tl">
                    <a:srgbClr val="000000">
                      <a:alpha val="43137"/>
                    </a:srgbClr>
                  </a:outerShdw>
                </a:effectLst>
              </a:rPr>
              <a:t>calor</a:t>
            </a:r>
            <a:r>
              <a:rPr lang="nl-NL" sz="2000" dirty="0" smtClean="0">
                <a:effectLst>
                  <a:outerShdw blurRad="38100" dist="38100" dir="2700000" algn="tl">
                    <a:srgbClr val="000000">
                      <a:alpha val="43137"/>
                    </a:srgbClr>
                  </a:outerShdw>
                </a:effectLst>
              </a:rPr>
              <a:t> – tumor</a:t>
            </a:r>
            <a:br>
              <a:rPr lang="nl-NL" sz="2000" dirty="0" smtClean="0">
                <a:effectLst>
                  <a:outerShdw blurRad="38100" dist="38100" dir="2700000" algn="tl">
                    <a:srgbClr val="000000">
                      <a:alpha val="43137"/>
                    </a:srgbClr>
                  </a:outerShdw>
                </a:effectLst>
              </a:rPr>
            </a:br>
            <a:r>
              <a:rPr lang="nl-NL" sz="2000" dirty="0">
                <a:effectLst>
                  <a:outerShdw blurRad="38100" dist="38100" dir="2700000" algn="tl">
                    <a:srgbClr val="000000">
                      <a:alpha val="43137"/>
                    </a:srgbClr>
                  </a:outerShdw>
                </a:effectLst>
              </a:rPr>
              <a:t/>
            </a:r>
            <a:br>
              <a:rPr lang="nl-NL" sz="2000" dirty="0">
                <a:effectLst>
                  <a:outerShdw blurRad="38100" dist="38100" dir="2700000" algn="tl">
                    <a:srgbClr val="000000">
                      <a:alpha val="43137"/>
                    </a:srgbClr>
                  </a:outerShdw>
                </a:effectLst>
              </a:rPr>
            </a:br>
            <a:r>
              <a:rPr lang="nl-NL" sz="2000" dirty="0" smtClean="0">
                <a:effectLst>
                  <a:outerShdw blurRad="38100" dist="38100" dir="2700000" algn="tl">
                    <a:srgbClr val="000000">
                      <a:alpha val="43137"/>
                    </a:srgbClr>
                  </a:outerShdw>
                </a:effectLst>
              </a:rPr>
              <a:t/>
            </a:r>
            <a:br>
              <a:rPr lang="nl-NL" sz="2000" dirty="0" smtClean="0">
                <a:effectLst>
                  <a:outerShdw blurRad="38100" dist="38100" dir="2700000" algn="tl">
                    <a:srgbClr val="000000">
                      <a:alpha val="43137"/>
                    </a:srgbClr>
                  </a:outerShdw>
                </a:effectLst>
              </a:rPr>
            </a:br>
            <a:r>
              <a:rPr lang="nl-NL" sz="1200" dirty="0" smtClean="0">
                <a:effectLst>
                  <a:outerShdw blurRad="38100" dist="38100" dir="2700000" algn="tl">
                    <a:srgbClr val="000000">
                      <a:alpha val="43137"/>
                    </a:srgbClr>
                  </a:outerShdw>
                </a:effectLst>
              </a:rPr>
              <a:t>Silke Janssen – AIOS GRZ </a:t>
            </a:r>
            <a:endParaRPr lang="nl-NL" sz="1200" b="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939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NSAID’s</a:t>
            </a:r>
            <a:r>
              <a:rPr lang="nl-NL" dirty="0" smtClean="0"/>
              <a:t> </a:t>
            </a:r>
            <a:endParaRPr lang="nl-NL" dirty="0"/>
          </a:p>
        </p:txBody>
      </p:sp>
      <p:sp>
        <p:nvSpPr>
          <p:cNvPr id="3" name="Tijdelijke aanduiding voor inhoud 2"/>
          <p:cNvSpPr>
            <a:spLocks noGrp="1"/>
          </p:cNvSpPr>
          <p:nvPr>
            <p:ph sz="half" idx="2"/>
          </p:nvPr>
        </p:nvSpPr>
        <p:spPr/>
        <p:txBody>
          <a:bodyPr/>
          <a:lstStyle/>
          <a:p>
            <a:r>
              <a:rPr lang="nl-NL" b="0" dirty="0"/>
              <a:t>P</a:t>
            </a:r>
            <a:r>
              <a:rPr lang="nl-NL" b="0" dirty="0" smtClean="0"/>
              <a:t>ijnstillend</a:t>
            </a:r>
            <a:r>
              <a:rPr lang="nl-NL" b="0" dirty="0"/>
              <a:t>, koortswerend, ontstekingsremmend</a:t>
            </a:r>
          </a:p>
          <a:p>
            <a:endParaRPr lang="nl-NL" b="0" dirty="0" smtClean="0"/>
          </a:p>
          <a:p>
            <a:r>
              <a:rPr lang="nl-NL" b="0" dirty="0" smtClean="0"/>
              <a:t>Remming enzym </a:t>
            </a:r>
            <a:r>
              <a:rPr lang="nl-NL" b="0" dirty="0" err="1" smtClean="0"/>
              <a:t>cyclo-oxygenase</a:t>
            </a:r>
            <a:r>
              <a:rPr lang="nl-NL" b="0" dirty="0" smtClean="0"/>
              <a:t> </a:t>
            </a:r>
            <a:r>
              <a:rPr lang="nl-NL" b="0" dirty="0"/>
              <a:t>(</a:t>
            </a:r>
            <a:r>
              <a:rPr lang="nl-NL" b="0" dirty="0" smtClean="0"/>
              <a:t>COX, prostaglandinesynthetase)</a:t>
            </a:r>
          </a:p>
          <a:p>
            <a:r>
              <a:rPr lang="nl-NL" b="0" dirty="0" smtClean="0"/>
              <a:t> COX helpt bij omzetting tot prostaglandinen</a:t>
            </a:r>
            <a:r>
              <a:rPr lang="nl-NL" b="0" dirty="0"/>
              <a:t>, prostacycline en </a:t>
            </a:r>
            <a:r>
              <a:rPr lang="nl-NL" b="0" dirty="0" smtClean="0"/>
              <a:t>tromboxanen</a:t>
            </a:r>
          </a:p>
          <a:p>
            <a:r>
              <a:rPr lang="nl-NL" b="0" dirty="0" smtClean="0"/>
              <a:t>Prostaglandinen veroorzaken:</a:t>
            </a:r>
          </a:p>
          <a:p>
            <a:pPr lvl="1"/>
            <a:r>
              <a:rPr lang="nl-NL" b="0" dirty="0" smtClean="0"/>
              <a:t>Oedeemvorming</a:t>
            </a:r>
            <a:r>
              <a:rPr lang="nl-NL" b="0" dirty="0">
                <a:sym typeface="Wingdings" panose="05000000000000000000" pitchFamily="2" charset="2"/>
              </a:rPr>
              <a:t>:</a:t>
            </a:r>
            <a:r>
              <a:rPr lang="nl-NL" b="0" dirty="0" smtClean="0">
                <a:sym typeface="Wingdings" panose="05000000000000000000" pitchFamily="2" charset="2"/>
              </a:rPr>
              <a:t> </a:t>
            </a:r>
            <a:r>
              <a:rPr lang="nl-NL" b="0" dirty="0" smtClean="0"/>
              <a:t>cytokinen stimuleren prostaglandinesynthese </a:t>
            </a:r>
            <a:r>
              <a:rPr lang="nl-NL" b="0" dirty="0" smtClean="0">
                <a:sym typeface="Wingdings" panose="05000000000000000000" pitchFamily="2" charset="2"/>
              </a:rPr>
              <a:t></a:t>
            </a:r>
            <a:r>
              <a:rPr lang="nl-NL" b="0" dirty="0" smtClean="0"/>
              <a:t> vasodilatatie, vrijkomen histamine </a:t>
            </a:r>
            <a:r>
              <a:rPr lang="nl-NL" b="0" dirty="0" smtClean="0">
                <a:sym typeface="Wingdings" panose="05000000000000000000" pitchFamily="2" charset="2"/>
              </a:rPr>
              <a:t></a:t>
            </a:r>
            <a:r>
              <a:rPr lang="nl-NL" b="0" dirty="0" smtClean="0"/>
              <a:t> toename permeabiliteit bloedvaten</a:t>
            </a:r>
          </a:p>
          <a:p>
            <a:pPr lvl="1"/>
            <a:r>
              <a:rPr lang="nl-NL" b="0" dirty="0"/>
              <a:t>G</a:t>
            </a:r>
            <a:r>
              <a:rPr lang="nl-NL" b="0" dirty="0" smtClean="0"/>
              <a:t>evoeligheid </a:t>
            </a:r>
            <a:r>
              <a:rPr lang="nl-NL" b="0" dirty="0"/>
              <a:t>van sensibele </a:t>
            </a:r>
            <a:r>
              <a:rPr lang="nl-NL" b="0" dirty="0" smtClean="0"/>
              <a:t>zenuwen ↑</a:t>
            </a:r>
          </a:p>
          <a:p>
            <a:pPr lvl="1"/>
            <a:r>
              <a:rPr lang="nl-NL" b="0" dirty="0"/>
              <a:t>A</a:t>
            </a:r>
            <a:r>
              <a:rPr lang="nl-NL" b="0" dirty="0" smtClean="0"/>
              <a:t>ctivering </a:t>
            </a:r>
            <a:r>
              <a:rPr lang="nl-NL" b="0" dirty="0"/>
              <a:t>van </a:t>
            </a:r>
            <a:r>
              <a:rPr lang="nl-NL" b="0" dirty="0" smtClean="0"/>
              <a:t>temperatuur-regulerende neuronen </a:t>
            </a:r>
            <a:r>
              <a:rPr lang="nl-NL" b="0" dirty="0"/>
              <a:t>door prostaglandinen </a:t>
            </a:r>
            <a:r>
              <a:rPr lang="nl-NL" b="0" dirty="0" smtClean="0"/>
              <a:t>in </a:t>
            </a:r>
            <a:r>
              <a:rPr lang="nl-NL" b="0" dirty="0"/>
              <a:t>en rond </a:t>
            </a:r>
            <a:r>
              <a:rPr lang="nl-NL" b="0" dirty="0" smtClean="0"/>
              <a:t>hypothalamus</a:t>
            </a:r>
          </a:p>
        </p:txBody>
      </p:sp>
      <p:pic>
        <p:nvPicPr>
          <p:cNvPr id="2050" name="Picture 2" descr="Diclofenac.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86716"/>
            <a:ext cx="996444" cy="767262"/>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6372200" y="516146"/>
            <a:ext cx="720080" cy="246221"/>
          </a:xfrm>
          <a:prstGeom prst="rect">
            <a:avLst/>
          </a:prstGeom>
          <a:noFill/>
        </p:spPr>
        <p:txBody>
          <a:bodyPr wrap="square" rtlCol="0">
            <a:spAutoFit/>
          </a:bodyPr>
          <a:lstStyle/>
          <a:p>
            <a:r>
              <a:rPr lang="nl-NL" sz="1000" dirty="0" err="1" smtClean="0"/>
              <a:t>diclofenac</a:t>
            </a:r>
            <a:endParaRPr lang="nl-NL" sz="1000" dirty="0" smtClean="0"/>
          </a:p>
        </p:txBody>
      </p:sp>
    </p:spTree>
    <p:extLst>
      <p:ext uri="{BB962C8B-B14F-4D97-AF65-F5344CB8AC3E}">
        <p14:creationId xmlns:p14="http://schemas.microsoft.com/office/powerpoint/2010/main" val="191173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Colchicine</a:t>
            </a:r>
            <a:endParaRPr lang="nl-NL" dirty="0"/>
          </a:p>
        </p:txBody>
      </p:sp>
      <p:sp>
        <p:nvSpPr>
          <p:cNvPr id="3" name="Tijdelijke aanduiding voor inhoud 2"/>
          <p:cNvSpPr>
            <a:spLocks noGrp="1"/>
          </p:cNvSpPr>
          <p:nvPr>
            <p:ph sz="half" idx="2"/>
          </p:nvPr>
        </p:nvSpPr>
        <p:spPr/>
        <p:txBody>
          <a:bodyPr/>
          <a:lstStyle/>
          <a:p>
            <a:r>
              <a:rPr lang="nl-NL" b="0" dirty="0" smtClean="0"/>
              <a:t>Ontstekingsremmend, pijnstillend</a:t>
            </a:r>
          </a:p>
          <a:p>
            <a:endParaRPr lang="nl-NL" b="0" dirty="0" smtClean="0"/>
          </a:p>
          <a:p>
            <a:r>
              <a:rPr lang="nl-NL" b="0" dirty="0" smtClean="0"/>
              <a:t>Waarschijnlijk inhibitie </a:t>
            </a:r>
            <a:r>
              <a:rPr lang="nl-NL" b="0" dirty="0"/>
              <a:t>van </a:t>
            </a:r>
            <a:r>
              <a:rPr lang="nl-NL" b="0" dirty="0" smtClean="0"/>
              <a:t>productie en het </a:t>
            </a:r>
            <a:r>
              <a:rPr lang="nl-NL" b="0" dirty="0"/>
              <a:t>vrijkomen van een </a:t>
            </a:r>
            <a:r>
              <a:rPr lang="nl-NL" b="0" dirty="0" err="1"/>
              <a:t>chemotactische</a:t>
            </a:r>
            <a:r>
              <a:rPr lang="nl-NL" b="0" dirty="0"/>
              <a:t> factor, die wordt gevormd tijdens de fagocytose van </a:t>
            </a:r>
            <a:r>
              <a:rPr lang="nl-NL" b="0" dirty="0" err="1"/>
              <a:t>uraatkristallen</a:t>
            </a:r>
            <a:r>
              <a:rPr lang="nl-NL" b="0" dirty="0"/>
              <a:t> door </a:t>
            </a:r>
            <a:r>
              <a:rPr lang="nl-NL" b="0" dirty="0" smtClean="0"/>
              <a:t>leukocyten</a:t>
            </a:r>
          </a:p>
          <a:p>
            <a:r>
              <a:rPr lang="nl-NL" b="0" dirty="0" smtClean="0"/>
              <a:t>Urinezuur plasmaspiegel daalt </a:t>
            </a:r>
            <a:r>
              <a:rPr lang="nl-NL" dirty="0" smtClean="0"/>
              <a:t>niet</a:t>
            </a:r>
          </a:p>
          <a:p>
            <a:endParaRPr lang="nl-NL" dirty="0" smtClean="0"/>
          </a:p>
          <a:p>
            <a:r>
              <a:rPr lang="nl-NL" b="0" dirty="0" smtClean="0"/>
              <a:t>Binding aan </a:t>
            </a:r>
            <a:r>
              <a:rPr lang="nl-NL" b="0" dirty="0" err="1" smtClean="0"/>
              <a:t>tubuline</a:t>
            </a:r>
            <a:r>
              <a:rPr lang="nl-NL" b="0" dirty="0" smtClean="0"/>
              <a:t> </a:t>
            </a:r>
            <a:r>
              <a:rPr lang="nl-NL" b="0" dirty="0" smtClean="0">
                <a:sym typeface="Wingdings" panose="05000000000000000000" pitchFamily="2" charset="2"/>
              </a:rPr>
              <a:t> polymerisatie van </a:t>
            </a:r>
            <a:r>
              <a:rPr lang="nl-NL" b="0" dirty="0" err="1" smtClean="0">
                <a:sym typeface="Wingdings" panose="05000000000000000000" pitchFamily="2" charset="2"/>
              </a:rPr>
              <a:t>microtubuli</a:t>
            </a:r>
            <a:r>
              <a:rPr lang="nl-NL" b="0" dirty="0" smtClean="0">
                <a:sym typeface="Wingdings" panose="05000000000000000000" pitchFamily="2" charset="2"/>
              </a:rPr>
              <a:t> wordt geremd  </a:t>
            </a:r>
            <a:r>
              <a:rPr lang="nl-NL" b="0" dirty="0" err="1" smtClean="0">
                <a:sym typeface="Wingdings" panose="05000000000000000000" pitchFamily="2" charset="2"/>
              </a:rPr>
              <a:t>tubuli</a:t>
            </a:r>
            <a:r>
              <a:rPr lang="nl-NL" b="0" dirty="0" smtClean="0">
                <a:sym typeface="Wingdings" panose="05000000000000000000" pitchFamily="2" charset="2"/>
              </a:rPr>
              <a:t> is </a:t>
            </a:r>
            <a:r>
              <a:rPr lang="nl-NL" b="0" dirty="0" err="1" smtClean="0">
                <a:sym typeface="Wingdings" panose="05000000000000000000" pitchFamily="2" charset="2"/>
              </a:rPr>
              <a:t>essentueel</a:t>
            </a:r>
            <a:r>
              <a:rPr lang="nl-NL" b="0" dirty="0" smtClean="0">
                <a:sym typeface="Wingdings" panose="05000000000000000000" pitchFamily="2" charset="2"/>
              </a:rPr>
              <a:t> in de mitose (celdeling)  TOXISCH</a:t>
            </a:r>
          </a:p>
          <a:p>
            <a:r>
              <a:rPr lang="nl-NL" b="0" dirty="0" smtClean="0">
                <a:sym typeface="Wingdings" panose="05000000000000000000" pitchFamily="2" charset="2"/>
              </a:rPr>
              <a:t>Smalle therapeutisch breedte</a:t>
            </a:r>
            <a:endParaRPr lang="nl-NL" b="0" dirty="0"/>
          </a:p>
        </p:txBody>
      </p:sp>
      <p:pic>
        <p:nvPicPr>
          <p:cNvPr id="3074" name="Picture 2" descr="Structuurformule van colchic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5788" y="37549"/>
            <a:ext cx="1008424" cy="9592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lchicum autumnale clump 01.jpg"/>
          <p:cNvPicPr>
            <a:picLocks noChangeAspect="1" noChangeArrowheads="1"/>
          </p:cNvPicPr>
          <p:nvPr/>
        </p:nvPicPr>
        <p:blipFill rotWithShape="1">
          <a:blip r:embed="rId4">
            <a:extLst>
              <a:ext uri="{28A0092B-C50C-407E-A947-70E740481C1C}">
                <a14:useLocalDpi xmlns:a14="http://schemas.microsoft.com/office/drawing/2010/main" val="0"/>
              </a:ext>
            </a:extLst>
          </a:blip>
          <a:srcRect l="13438" t="7815" b="13962"/>
          <a:stretch/>
        </p:blipFill>
        <p:spPr bwMode="auto">
          <a:xfrm>
            <a:off x="7850284" y="1923678"/>
            <a:ext cx="1305795" cy="157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52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Colchicine</a:t>
            </a:r>
            <a:r>
              <a:rPr lang="nl-NL" dirty="0" smtClean="0"/>
              <a:t> - bijwerkingen</a:t>
            </a:r>
            <a:endParaRPr lang="nl-NL" dirty="0"/>
          </a:p>
        </p:txBody>
      </p:sp>
      <p:sp>
        <p:nvSpPr>
          <p:cNvPr id="3" name="Tijdelijke aanduiding voor inhoud 2"/>
          <p:cNvSpPr>
            <a:spLocks noGrp="1"/>
          </p:cNvSpPr>
          <p:nvPr>
            <p:ph sz="half" idx="2"/>
          </p:nvPr>
        </p:nvSpPr>
        <p:spPr/>
        <p:txBody>
          <a:bodyPr/>
          <a:lstStyle/>
          <a:p>
            <a:r>
              <a:rPr lang="nl-NL" b="0" dirty="0" smtClean="0"/>
              <a:t>Combinatie met CYP3A4-remmers vermijden</a:t>
            </a:r>
          </a:p>
          <a:p>
            <a:pPr lvl="1"/>
            <a:r>
              <a:rPr lang="nl-NL" b="0" dirty="0" smtClean="0"/>
              <a:t>Macroliden, ketoconazol/</a:t>
            </a:r>
            <a:r>
              <a:rPr lang="nl-NL" b="0" dirty="0" err="1" smtClean="0"/>
              <a:t>itroconazol</a:t>
            </a:r>
            <a:r>
              <a:rPr lang="nl-NL" b="0" dirty="0" smtClean="0"/>
              <a:t>, calciumantagonisten</a:t>
            </a:r>
          </a:p>
          <a:p>
            <a:pPr lvl="1"/>
            <a:endParaRPr lang="nl-NL" b="0" dirty="0"/>
          </a:p>
          <a:p>
            <a:r>
              <a:rPr lang="nl-NL" b="0" dirty="0" smtClean="0"/>
              <a:t>Dosisverlaging bij lever- en nierfunctiestoornissen</a:t>
            </a:r>
          </a:p>
          <a:p>
            <a:pPr lvl="1"/>
            <a:r>
              <a:rPr lang="nl-NL" b="0" dirty="0" smtClean="0"/>
              <a:t>Of geheel vermijden</a:t>
            </a:r>
          </a:p>
          <a:p>
            <a:pPr lvl="1"/>
            <a:endParaRPr lang="nl-NL" b="0" dirty="0"/>
          </a:p>
          <a:p>
            <a:r>
              <a:rPr lang="nl-NL" b="0" dirty="0" smtClean="0"/>
              <a:t>Geen grapefruit-/pompelmoes(sap)</a:t>
            </a:r>
          </a:p>
          <a:p>
            <a:endParaRPr lang="nl-NL" b="0" dirty="0"/>
          </a:p>
          <a:p>
            <a:r>
              <a:rPr lang="nl-NL" b="0" dirty="0" smtClean="0"/>
              <a:t>Kans op myopathie en </a:t>
            </a:r>
            <a:r>
              <a:rPr lang="nl-NL" b="0" dirty="0" err="1" smtClean="0"/>
              <a:t>rhabdomyolyse</a:t>
            </a:r>
            <a:r>
              <a:rPr lang="nl-NL" b="0" dirty="0" smtClean="0"/>
              <a:t> bij statine</a:t>
            </a:r>
            <a:endParaRPr lang="nl-NL" b="0" dirty="0"/>
          </a:p>
        </p:txBody>
      </p:sp>
      <p:pic>
        <p:nvPicPr>
          <p:cNvPr id="3074" name="Picture 2" descr="Structuurformule van colchic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5788" y="37549"/>
            <a:ext cx="1008424" cy="9592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lchicum autumnale clump 01.jpg"/>
          <p:cNvPicPr>
            <a:picLocks noChangeAspect="1" noChangeArrowheads="1"/>
          </p:cNvPicPr>
          <p:nvPr/>
        </p:nvPicPr>
        <p:blipFill rotWithShape="1">
          <a:blip r:embed="rId4">
            <a:extLst>
              <a:ext uri="{28A0092B-C50C-407E-A947-70E740481C1C}">
                <a14:useLocalDpi xmlns:a14="http://schemas.microsoft.com/office/drawing/2010/main" val="0"/>
              </a:ext>
            </a:extLst>
          </a:blip>
          <a:srcRect l="13438" t="7815" b="13962"/>
          <a:stretch/>
        </p:blipFill>
        <p:spPr bwMode="auto">
          <a:xfrm>
            <a:off x="7850284" y="1923678"/>
            <a:ext cx="1305795" cy="157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64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NHG standaard </a:t>
            </a:r>
            <a:r>
              <a:rPr lang="nl-NL" dirty="0" err="1" smtClean="0"/>
              <a:t>Urinezuurverlagende</a:t>
            </a:r>
            <a:r>
              <a:rPr lang="nl-NL" dirty="0" smtClean="0"/>
              <a:t> therapie</a:t>
            </a:r>
            <a:br>
              <a:rPr lang="nl-NL" dirty="0" smtClean="0"/>
            </a:br>
            <a:r>
              <a:rPr lang="nl-NL" sz="1200" dirty="0"/>
              <a:t>(Formularium Archipel)</a:t>
            </a:r>
          </a:p>
        </p:txBody>
      </p:sp>
      <p:sp>
        <p:nvSpPr>
          <p:cNvPr id="3" name="Tijdelijke aanduiding voor inhoud 2"/>
          <p:cNvSpPr>
            <a:spLocks noGrp="1"/>
          </p:cNvSpPr>
          <p:nvPr>
            <p:ph sz="half" idx="2"/>
          </p:nvPr>
        </p:nvSpPr>
        <p:spPr>
          <a:xfrm>
            <a:off x="539552" y="1275606"/>
            <a:ext cx="8229601" cy="4227934"/>
          </a:xfrm>
        </p:spPr>
        <p:txBody>
          <a:bodyPr/>
          <a:lstStyle/>
          <a:p>
            <a:r>
              <a:rPr lang="nl-NL" sz="1800" b="0" dirty="0" smtClean="0"/>
              <a:t>Bepaal </a:t>
            </a:r>
            <a:r>
              <a:rPr lang="nl-NL" sz="1800" b="0" dirty="0"/>
              <a:t>urinezuurgehalte en controleer elke vier weken of voldoende daling </a:t>
            </a:r>
            <a:r>
              <a:rPr lang="nl-NL" sz="1800" b="0" dirty="0" smtClean="0"/>
              <a:t>optreedt</a:t>
            </a:r>
            <a:endParaRPr lang="nl-NL" sz="1800" b="0" dirty="0"/>
          </a:p>
          <a:p>
            <a:pPr marL="182562" lvl="1" indent="0">
              <a:buNone/>
            </a:pPr>
            <a:r>
              <a:rPr lang="nl-NL" sz="1600" b="0" dirty="0" smtClean="0"/>
              <a:t>(&lt; </a:t>
            </a:r>
            <a:r>
              <a:rPr lang="nl-NL" sz="1600" b="0" dirty="0"/>
              <a:t>0,35 </a:t>
            </a:r>
            <a:r>
              <a:rPr lang="nl-NL" sz="1600" b="0" dirty="0" err="1"/>
              <a:t>mmol</a:t>
            </a:r>
            <a:r>
              <a:rPr lang="nl-NL" sz="1600" b="0" dirty="0"/>
              <a:t>/l).</a:t>
            </a:r>
          </a:p>
          <a:p>
            <a:r>
              <a:rPr lang="nl-NL" sz="1800" b="0" dirty="0"/>
              <a:t>A</a:t>
            </a:r>
            <a:r>
              <a:rPr lang="nl-NL" sz="1800" b="0" dirty="0" smtClean="0"/>
              <a:t>llopurinol </a:t>
            </a:r>
            <a:r>
              <a:rPr lang="nl-NL" sz="1800" b="0" dirty="0"/>
              <a:t>1 </a:t>
            </a:r>
            <a:r>
              <a:rPr lang="nl-NL" sz="1800" b="0" dirty="0" err="1"/>
              <a:t>dd</a:t>
            </a:r>
            <a:r>
              <a:rPr lang="nl-NL" sz="1800" b="0" dirty="0"/>
              <a:t> 100 mg, verhoog </a:t>
            </a:r>
            <a:r>
              <a:rPr lang="nl-NL" sz="1800" b="0" dirty="0" smtClean="0"/>
              <a:t>in </a:t>
            </a:r>
            <a:r>
              <a:rPr lang="nl-NL" sz="1800" b="0" dirty="0"/>
              <a:t>stappen van 100 mg per vier weken; meestal is 1 </a:t>
            </a:r>
            <a:r>
              <a:rPr lang="nl-NL" sz="1800" b="0" dirty="0" err="1"/>
              <a:t>dd</a:t>
            </a:r>
            <a:r>
              <a:rPr lang="nl-NL" sz="1800" b="0" dirty="0"/>
              <a:t> 300 mg voldoende. Hogere doses zijn mogelijk (</a:t>
            </a:r>
            <a:r>
              <a:rPr lang="nl-NL" sz="1800" b="0" dirty="0" err="1" smtClean="0"/>
              <a:t>afh</a:t>
            </a:r>
            <a:r>
              <a:rPr lang="nl-NL" sz="1800" b="0" dirty="0" smtClean="0"/>
              <a:t> van nierfunctie).</a:t>
            </a:r>
          </a:p>
          <a:p>
            <a:r>
              <a:rPr lang="nl-NL" sz="1800" b="0" dirty="0"/>
              <a:t>B</a:t>
            </a:r>
            <a:r>
              <a:rPr lang="nl-NL" sz="1800" b="0" dirty="0" smtClean="0"/>
              <a:t>ij blijvend te hoge aanvalsfrequentie: NSAID (bijvoorbeeld 1-2 </a:t>
            </a:r>
            <a:r>
              <a:rPr lang="nl-NL" sz="1800" b="0" dirty="0" err="1" smtClean="0"/>
              <a:t>dd</a:t>
            </a:r>
            <a:r>
              <a:rPr lang="nl-NL" sz="1800" b="0" dirty="0" smtClean="0"/>
              <a:t> 250-500 mg </a:t>
            </a:r>
            <a:r>
              <a:rPr lang="nl-NL" sz="1800" b="0" dirty="0" err="1" smtClean="0"/>
              <a:t>naproxen</a:t>
            </a:r>
            <a:r>
              <a:rPr lang="nl-NL" sz="1800" b="0" dirty="0" smtClean="0"/>
              <a:t>) of </a:t>
            </a:r>
            <a:r>
              <a:rPr lang="nl-NL" sz="1800" b="0" dirty="0" err="1" smtClean="0"/>
              <a:t>colchicine</a:t>
            </a:r>
            <a:r>
              <a:rPr lang="nl-NL" sz="1800" b="0" dirty="0" smtClean="0"/>
              <a:t> (1 </a:t>
            </a:r>
            <a:r>
              <a:rPr lang="nl-NL" sz="1800" b="0" dirty="0" err="1" smtClean="0"/>
              <a:t>dd</a:t>
            </a:r>
            <a:r>
              <a:rPr lang="nl-NL" sz="1800" b="0" dirty="0" smtClean="0"/>
              <a:t> 0,5 mg) tot urinezuurgehalte ≤ 0,35 </a:t>
            </a:r>
            <a:r>
              <a:rPr lang="nl-NL" sz="1800" b="0" dirty="0" err="1" smtClean="0"/>
              <a:t>mmol</a:t>
            </a:r>
            <a:r>
              <a:rPr lang="nl-NL" sz="1800" b="0" dirty="0" smtClean="0"/>
              <a:t>/l</a:t>
            </a:r>
          </a:p>
          <a:p>
            <a:r>
              <a:rPr lang="nl-NL" sz="1800" b="0" dirty="0" smtClean="0"/>
              <a:t>Staak </a:t>
            </a:r>
            <a:r>
              <a:rPr lang="nl-NL" sz="1800" b="0" dirty="0"/>
              <a:t>behandeling bij </a:t>
            </a:r>
            <a:r>
              <a:rPr lang="nl-NL" sz="1800" b="0" dirty="0" smtClean="0"/>
              <a:t>huidreacties</a:t>
            </a:r>
            <a:endParaRPr lang="nl-NL" sz="1800" b="0" dirty="0"/>
          </a:p>
          <a:p>
            <a:r>
              <a:rPr lang="nl-NL" sz="1800" b="0" dirty="0"/>
              <a:t>B</a:t>
            </a:r>
            <a:r>
              <a:rPr lang="nl-NL" sz="1800" b="0" dirty="0" smtClean="0"/>
              <a:t>ij </a:t>
            </a:r>
            <a:r>
              <a:rPr lang="nl-NL" sz="1800" b="0" dirty="0"/>
              <a:t>onvoldoende effect of onaanvaardbare (</a:t>
            </a:r>
            <a:r>
              <a:rPr lang="nl-NL" sz="1800" b="0" dirty="0" smtClean="0"/>
              <a:t>huid)bijwerkingen: verwijzing reumatoloog </a:t>
            </a:r>
            <a:r>
              <a:rPr lang="nl-NL" sz="1800" b="0" dirty="0"/>
              <a:t>voor </a:t>
            </a:r>
            <a:r>
              <a:rPr lang="nl-NL" sz="1800" b="0" dirty="0" err="1" smtClean="0"/>
              <a:t>evt</a:t>
            </a:r>
            <a:r>
              <a:rPr lang="nl-NL" sz="1800" b="0" dirty="0" smtClean="0"/>
              <a:t> </a:t>
            </a:r>
            <a:r>
              <a:rPr lang="nl-NL" sz="1800" b="0" dirty="0"/>
              <a:t>behandeling met benzbromaron of </a:t>
            </a:r>
            <a:r>
              <a:rPr lang="nl-NL" sz="1800" b="0" dirty="0" err="1"/>
              <a:t>febuxostat</a:t>
            </a:r>
            <a:r>
              <a:rPr lang="nl-NL" sz="1800" b="0" dirty="0"/>
              <a:t>.</a:t>
            </a:r>
          </a:p>
          <a:p>
            <a:endParaRPr lang="nl-NL" sz="1800" dirty="0"/>
          </a:p>
        </p:txBody>
      </p:sp>
    </p:spTree>
    <p:extLst>
      <p:ext uri="{BB962C8B-B14F-4D97-AF65-F5344CB8AC3E}">
        <p14:creationId xmlns:p14="http://schemas.microsoft.com/office/powerpoint/2010/main" val="324142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Allopurinol</a:t>
            </a:r>
            <a:endParaRPr lang="nl-NL" dirty="0"/>
          </a:p>
        </p:txBody>
      </p:sp>
      <p:sp>
        <p:nvSpPr>
          <p:cNvPr id="3" name="Tijdelijke aanduiding voor inhoud 2"/>
          <p:cNvSpPr>
            <a:spLocks noGrp="1"/>
          </p:cNvSpPr>
          <p:nvPr>
            <p:ph sz="half" idx="2"/>
          </p:nvPr>
        </p:nvSpPr>
        <p:spPr>
          <a:xfrm>
            <a:off x="457199" y="966858"/>
            <a:ext cx="8229601" cy="3428773"/>
          </a:xfrm>
        </p:spPr>
        <p:txBody>
          <a:bodyPr/>
          <a:lstStyle/>
          <a:p>
            <a:r>
              <a:rPr lang="nl-NL" b="0" dirty="0" smtClean="0"/>
              <a:t>Xanthine-oxidase remmer</a:t>
            </a:r>
          </a:p>
          <a:p>
            <a:pPr lvl="1"/>
            <a:r>
              <a:rPr lang="nl-NL" b="0" dirty="0"/>
              <a:t>O</a:t>
            </a:r>
            <a:r>
              <a:rPr lang="nl-NL" b="0" dirty="0" smtClean="0"/>
              <a:t>xidatie </a:t>
            </a:r>
            <a:r>
              <a:rPr lang="nl-NL" b="0" dirty="0" smtClean="0">
                <a:sym typeface="Wingdings" panose="05000000000000000000" pitchFamily="2" charset="2"/>
              </a:rPr>
              <a:t> </a:t>
            </a:r>
            <a:r>
              <a:rPr lang="nl-NL" b="0" dirty="0" smtClean="0"/>
              <a:t>hypoxanthine </a:t>
            </a:r>
            <a:r>
              <a:rPr lang="nl-NL" b="0" dirty="0"/>
              <a:t>tot xanthine </a:t>
            </a:r>
            <a:r>
              <a:rPr lang="nl-NL" b="0" dirty="0" smtClean="0">
                <a:sym typeface="Wingdings" panose="05000000000000000000" pitchFamily="2" charset="2"/>
              </a:rPr>
              <a:t></a:t>
            </a:r>
            <a:r>
              <a:rPr lang="nl-NL" b="0" dirty="0" smtClean="0"/>
              <a:t>urinezuur</a:t>
            </a:r>
          </a:p>
          <a:p>
            <a:r>
              <a:rPr lang="nl-NL" b="0" dirty="0" smtClean="0">
                <a:sym typeface="Wingdings" panose="05000000000000000000" pitchFamily="2" charset="2"/>
              </a:rPr>
              <a:t>Daling urinezuurspiegel in het bloed, mobiliseren </a:t>
            </a:r>
            <a:r>
              <a:rPr lang="nl-NL" b="0" dirty="0" err="1" smtClean="0">
                <a:sym typeface="Wingdings" panose="05000000000000000000" pitchFamily="2" charset="2"/>
              </a:rPr>
              <a:t>uraten</a:t>
            </a:r>
            <a:r>
              <a:rPr lang="nl-NL" b="0" dirty="0" smtClean="0">
                <a:sym typeface="Wingdings" panose="05000000000000000000" pitchFamily="2" charset="2"/>
              </a:rPr>
              <a:t> uit weefsels</a:t>
            </a:r>
          </a:p>
          <a:p>
            <a:endParaRPr lang="nl-NL" b="0" dirty="0" smtClean="0">
              <a:sym typeface="Wingdings" panose="05000000000000000000" pitchFamily="2" charset="2"/>
            </a:endParaRPr>
          </a:p>
          <a:p>
            <a:r>
              <a:rPr lang="nl-NL" b="0" dirty="0" smtClean="0">
                <a:sym typeface="Wingdings" panose="05000000000000000000" pitchFamily="2" charset="2"/>
              </a:rPr>
              <a:t>Aanvalsfrequentie neemt af</a:t>
            </a:r>
          </a:p>
          <a:p>
            <a:r>
              <a:rPr lang="nl-NL" b="0" dirty="0" err="1" smtClean="0">
                <a:sym typeface="Wingdings" panose="05000000000000000000" pitchFamily="2" charset="2"/>
              </a:rPr>
              <a:t>Jichttophi</a:t>
            </a:r>
            <a:r>
              <a:rPr lang="nl-NL" b="0" dirty="0" smtClean="0">
                <a:sym typeface="Wingdings" panose="05000000000000000000" pitchFamily="2" charset="2"/>
              </a:rPr>
              <a:t> worden kleiner</a:t>
            </a:r>
          </a:p>
          <a:p>
            <a:r>
              <a:rPr lang="nl-NL" b="0" dirty="0" smtClean="0">
                <a:sym typeface="Wingdings" panose="05000000000000000000" pitchFamily="2" charset="2"/>
              </a:rPr>
              <a:t>Minder vorming nierstenen (urinezuurkristallen en </a:t>
            </a:r>
            <a:r>
              <a:rPr lang="nl-NL" b="0" dirty="0" err="1" smtClean="0">
                <a:sym typeface="Wingdings" panose="05000000000000000000" pitchFamily="2" charset="2"/>
              </a:rPr>
              <a:t>calciumoxalaatstenen</a:t>
            </a:r>
            <a:r>
              <a:rPr lang="nl-NL" b="0" dirty="0" smtClean="0">
                <a:sym typeface="Wingdings" panose="05000000000000000000" pitchFamily="2" charset="2"/>
              </a:rPr>
              <a:t>)</a:t>
            </a:r>
          </a:p>
          <a:p>
            <a:endParaRPr lang="nl-NL" b="0" dirty="0">
              <a:sym typeface="Wingdings" panose="05000000000000000000" pitchFamily="2" charset="2"/>
            </a:endParaRPr>
          </a:p>
          <a:p>
            <a:r>
              <a:rPr lang="nl-NL" b="0" dirty="0" smtClean="0">
                <a:sym typeface="Wingdings" panose="05000000000000000000" pitchFamily="2" charset="2"/>
              </a:rPr>
              <a:t>Bij start behandeling kunnen aanvallen toenemen</a:t>
            </a:r>
          </a:p>
          <a:p>
            <a:pPr lvl="1"/>
            <a:r>
              <a:rPr lang="nl-NL" b="0" dirty="0" smtClean="0">
                <a:sym typeface="Wingdings" panose="05000000000000000000" pitchFamily="2" charset="2"/>
              </a:rPr>
              <a:t>Vrijmaken </a:t>
            </a:r>
            <a:r>
              <a:rPr lang="nl-NL" b="0" dirty="0" err="1" smtClean="0">
                <a:sym typeface="Wingdings" panose="05000000000000000000" pitchFamily="2" charset="2"/>
              </a:rPr>
              <a:t>uraatdepots</a:t>
            </a:r>
            <a:endParaRPr lang="nl-NL" b="0" dirty="0" smtClean="0">
              <a:sym typeface="Wingdings" panose="05000000000000000000" pitchFamily="2" charset="2"/>
            </a:endParaRPr>
          </a:p>
          <a:p>
            <a:endParaRPr lang="nl-NL" b="0" dirty="0">
              <a:sym typeface="Wingdings" panose="05000000000000000000" pitchFamily="2" charset="2"/>
            </a:endParaRPr>
          </a:p>
        </p:txBody>
      </p:sp>
      <p:pic>
        <p:nvPicPr>
          <p:cNvPr id="4098" name="Picture 2" descr="Allopurinol V.1.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0744" y="0"/>
            <a:ext cx="978512" cy="90145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llopurinol ‒ Alopurin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7816" y="3633243"/>
            <a:ext cx="1656184" cy="1342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16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Allopurinol - bijwerkingen</a:t>
            </a:r>
            <a:endParaRPr lang="nl-NL" dirty="0"/>
          </a:p>
        </p:txBody>
      </p:sp>
      <p:sp>
        <p:nvSpPr>
          <p:cNvPr id="3" name="Tijdelijke aanduiding voor inhoud 2"/>
          <p:cNvSpPr>
            <a:spLocks noGrp="1"/>
          </p:cNvSpPr>
          <p:nvPr>
            <p:ph sz="half" idx="2"/>
          </p:nvPr>
        </p:nvSpPr>
        <p:spPr>
          <a:xfrm>
            <a:off x="457199" y="966858"/>
            <a:ext cx="8229601" cy="3428773"/>
          </a:xfrm>
        </p:spPr>
        <p:txBody>
          <a:bodyPr/>
          <a:lstStyle/>
          <a:p>
            <a:r>
              <a:rPr lang="nl-NL" b="0" dirty="0" smtClean="0">
                <a:sym typeface="Wingdings" panose="05000000000000000000" pitchFamily="2" charset="2"/>
              </a:rPr>
              <a:t>Allergische huidreacties</a:t>
            </a:r>
          </a:p>
          <a:p>
            <a:pPr lvl="1"/>
            <a:r>
              <a:rPr lang="nl-NL" b="0" dirty="0" smtClean="0">
                <a:sym typeface="Wingdings" panose="05000000000000000000" pitchFamily="2" charset="2"/>
              </a:rPr>
              <a:t>Exantheem, vasculitis</a:t>
            </a:r>
          </a:p>
          <a:p>
            <a:pPr lvl="1"/>
            <a:endParaRPr lang="nl-NL" b="0" dirty="0">
              <a:sym typeface="Wingdings" panose="05000000000000000000" pitchFamily="2" charset="2"/>
            </a:endParaRPr>
          </a:p>
          <a:p>
            <a:r>
              <a:rPr lang="nl-NL" b="0" dirty="0" smtClean="0">
                <a:sym typeface="Wingdings" panose="05000000000000000000" pitchFamily="2" charset="2"/>
              </a:rPr>
              <a:t>Maag-darmklachten  innemen na de maaltijd</a:t>
            </a:r>
          </a:p>
          <a:p>
            <a:endParaRPr lang="nl-NL" b="0" dirty="0">
              <a:sym typeface="Wingdings" panose="05000000000000000000" pitchFamily="2" charset="2"/>
            </a:endParaRPr>
          </a:p>
          <a:p>
            <a:r>
              <a:rPr lang="nl-NL" b="0" dirty="0" smtClean="0">
                <a:sym typeface="Wingdings" panose="05000000000000000000" pitchFamily="2" charset="2"/>
              </a:rPr>
              <a:t>Lever- en nierfunctiestoornissen</a:t>
            </a:r>
          </a:p>
          <a:p>
            <a:pPr lvl="1"/>
            <a:r>
              <a:rPr lang="nl-NL" b="0" dirty="0" smtClean="0">
                <a:sym typeface="Wingdings" panose="05000000000000000000" pitchFamily="2" charset="2"/>
              </a:rPr>
              <a:t>Let op: indien al bestaand: dosisaanpassing</a:t>
            </a:r>
          </a:p>
          <a:p>
            <a:pPr lvl="1"/>
            <a:endParaRPr lang="nl-NL" b="0" dirty="0">
              <a:sym typeface="Wingdings" panose="05000000000000000000" pitchFamily="2" charset="2"/>
            </a:endParaRPr>
          </a:p>
          <a:p>
            <a:r>
              <a:rPr lang="nl-NL" b="0" dirty="0" err="1" smtClean="0">
                <a:sym typeface="Wingdings" panose="05000000000000000000" pitchFamily="2" charset="2"/>
              </a:rPr>
              <a:t>I.p</a:t>
            </a:r>
            <a:r>
              <a:rPr lang="nl-NL" b="0" dirty="0" smtClean="0">
                <a:sym typeface="Wingdings" panose="05000000000000000000" pitchFamily="2" charset="2"/>
              </a:rPr>
              <a:t>. levenslang, tenzij…</a:t>
            </a:r>
            <a:endParaRPr lang="nl-NL" b="0" dirty="0">
              <a:sym typeface="Wingdings" panose="05000000000000000000" pitchFamily="2" charset="2"/>
            </a:endParaRPr>
          </a:p>
        </p:txBody>
      </p:sp>
      <p:pic>
        <p:nvPicPr>
          <p:cNvPr id="4098" name="Picture 2" descr="Allopurinol V.1.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0744" y="0"/>
            <a:ext cx="978512" cy="90145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llopurinol ‒ Alopurin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7816" y="3633243"/>
            <a:ext cx="1656184" cy="1342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95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Alternatieven</a:t>
            </a:r>
            <a:endParaRPr lang="nl-NL" dirty="0"/>
          </a:p>
        </p:txBody>
      </p:sp>
      <p:sp>
        <p:nvSpPr>
          <p:cNvPr id="3" name="Tijdelijke aanduiding voor inhoud 2"/>
          <p:cNvSpPr>
            <a:spLocks noGrp="1"/>
          </p:cNvSpPr>
          <p:nvPr>
            <p:ph sz="half" idx="2"/>
          </p:nvPr>
        </p:nvSpPr>
        <p:spPr/>
        <p:txBody>
          <a:bodyPr/>
          <a:lstStyle/>
          <a:p>
            <a:r>
              <a:rPr lang="nl-NL" sz="1800" dirty="0" err="1" smtClean="0"/>
              <a:t>Febuxostat</a:t>
            </a:r>
            <a:endParaRPr lang="nl-NL" sz="1800" dirty="0" smtClean="0"/>
          </a:p>
          <a:p>
            <a:pPr lvl="1"/>
            <a:r>
              <a:rPr lang="nl-NL" sz="1600" dirty="0" smtClean="0"/>
              <a:t>Xanthine-oxidase remmer</a:t>
            </a:r>
          </a:p>
          <a:p>
            <a:pPr lvl="1"/>
            <a:r>
              <a:rPr lang="nl-NL" sz="1600" dirty="0" smtClean="0"/>
              <a:t>Behandeling van chronische hyperurikemie (niet starten tijdens jichtaanval)</a:t>
            </a:r>
          </a:p>
          <a:p>
            <a:pPr lvl="1"/>
            <a:r>
              <a:rPr lang="nl-NL" sz="1600" dirty="0" smtClean="0"/>
              <a:t>80mg/dag, let op bij nier- of leverfunctiestoornissen</a:t>
            </a:r>
          </a:p>
          <a:p>
            <a:pPr lvl="1"/>
            <a:r>
              <a:rPr lang="nl-NL" sz="1600" dirty="0" smtClean="0"/>
              <a:t>Preventie van jichtaanvallen</a:t>
            </a:r>
          </a:p>
          <a:p>
            <a:pPr lvl="1"/>
            <a:r>
              <a:rPr lang="nl-NL" sz="1600" dirty="0" smtClean="0"/>
              <a:t>Bijwerkingen: exacerbatie jichtaanvallen, gastro-intestinaal</a:t>
            </a:r>
          </a:p>
          <a:p>
            <a:pPr lvl="1"/>
            <a:endParaRPr lang="nl-NL" sz="1600" dirty="0"/>
          </a:p>
          <a:p>
            <a:r>
              <a:rPr lang="nl-NL" dirty="0" smtClean="0"/>
              <a:t>Benzbromaron</a:t>
            </a:r>
          </a:p>
          <a:p>
            <a:pPr lvl="1"/>
            <a:r>
              <a:rPr lang="nl-NL" sz="1600" dirty="0" smtClean="0"/>
              <a:t>Bij allergie of contra-indicatie voor allopurinol</a:t>
            </a:r>
          </a:p>
          <a:p>
            <a:pPr lvl="1"/>
            <a:r>
              <a:rPr lang="nl-NL" sz="1600" dirty="0" smtClean="0"/>
              <a:t>Hepatotoxisch</a:t>
            </a:r>
          </a:p>
          <a:p>
            <a:pPr lvl="1"/>
            <a:r>
              <a:rPr lang="nl-NL" sz="1600" dirty="0" smtClean="0"/>
              <a:t>Bijwerkingen vergelijkbaar met </a:t>
            </a:r>
            <a:r>
              <a:rPr lang="nl-NL" sz="1600" dirty="0" err="1" smtClean="0"/>
              <a:t>febuxostat</a:t>
            </a:r>
            <a:endParaRPr lang="nl-NL" sz="1600" dirty="0"/>
          </a:p>
          <a:p>
            <a:endParaRPr lang="nl-NL" dirty="0"/>
          </a:p>
        </p:txBody>
      </p:sp>
    </p:spTree>
    <p:extLst>
      <p:ext uri="{BB962C8B-B14F-4D97-AF65-F5344CB8AC3E}">
        <p14:creationId xmlns:p14="http://schemas.microsoft.com/office/powerpoint/2010/main" val="214677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Tot slot…</a:t>
            </a:r>
            <a:endParaRPr lang="nl-NL" dirty="0"/>
          </a:p>
        </p:txBody>
      </p:sp>
      <p:sp>
        <p:nvSpPr>
          <p:cNvPr id="3" name="Tijdelijke aanduiding voor inhoud 2"/>
          <p:cNvSpPr>
            <a:spLocks noGrp="1"/>
          </p:cNvSpPr>
          <p:nvPr>
            <p:ph sz="half" idx="2"/>
          </p:nvPr>
        </p:nvSpPr>
        <p:spPr/>
        <p:txBody>
          <a:bodyPr/>
          <a:lstStyle/>
          <a:p>
            <a:r>
              <a:rPr lang="nl-NL" b="0" dirty="0" err="1" smtClean="0"/>
              <a:t>Losartan</a:t>
            </a:r>
            <a:r>
              <a:rPr lang="nl-NL" b="0" dirty="0" smtClean="0"/>
              <a:t> en</a:t>
            </a:r>
            <a:r>
              <a:rPr lang="nl-NL" b="0" dirty="0"/>
              <a:t> </a:t>
            </a:r>
            <a:r>
              <a:rPr lang="nl-NL" b="0" dirty="0" smtClean="0"/>
              <a:t>calciumantagonisten</a:t>
            </a:r>
            <a:r>
              <a:rPr lang="nl-NL" b="0" dirty="0"/>
              <a:t> kunnen gunstig zijn voor behandeling van hypertensie bij jichtpatiënten bij wie de streefwaarde van ≤ 0,35 </a:t>
            </a:r>
            <a:r>
              <a:rPr lang="nl-NL" b="0" dirty="0" err="1"/>
              <a:t>mmol</a:t>
            </a:r>
            <a:r>
              <a:rPr lang="nl-NL" b="0" dirty="0"/>
              <a:t>/l niet wordt bereikt, omdat ze de urinezuurspiegel lijken te </a:t>
            </a:r>
            <a:r>
              <a:rPr lang="nl-NL" b="0" dirty="0" smtClean="0"/>
              <a:t>verlagen</a:t>
            </a:r>
            <a:endParaRPr lang="nl-NL" dirty="0"/>
          </a:p>
          <a:p>
            <a:endParaRPr lang="nl-NL" dirty="0"/>
          </a:p>
        </p:txBody>
      </p:sp>
      <p:pic>
        <p:nvPicPr>
          <p:cNvPr id="5122" name="Picture 2" descr="Help mee ouderen een beter leven te geven! | Geld inzamelen | Doneeractie.n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537062"/>
            <a:ext cx="4896544" cy="2084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16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Toepasbaar op populatie?</a:t>
            </a:r>
            <a:endParaRPr lang="nl-NL" dirty="0"/>
          </a:p>
        </p:txBody>
      </p:sp>
      <p:sp>
        <p:nvSpPr>
          <p:cNvPr id="3" name="Tijdelijke aanduiding voor inhoud 2"/>
          <p:cNvSpPr>
            <a:spLocks noGrp="1"/>
          </p:cNvSpPr>
          <p:nvPr>
            <p:ph sz="half" idx="2"/>
          </p:nvPr>
        </p:nvSpPr>
        <p:spPr/>
        <p:txBody>
          <a:bodyPr/>
          <a:lstStyle/>
          <a:p>
            <a:r>
              <a:rPr lang="nl-NL" dirty="0" smtClean="0"/>
              <a:t>Geen richtlijn </a:t>
            </a:r>
            <a:r>
              <a:rPr lang="nl-NL" dirty="0" err="1" smtClean="0"/>
              <a:t>Verenso</a:t>
            </a:r>
            <a:r>
              <a:rPr lang="nl-NL" dirty="0" smtClean="0"/>
              <a:t>, NHG-standaard is leidend (november 2017)</a:t>
            </a:r>
          </a:p>
          <a:p>
            <a:endParaRPr lang="nl-NL" dirty="0" smtClean="0"/>
          </a:p>
          <a:p>
            <a:r>
              <a:rPr lang="nl-NL" dirty="0" smtClean="0"/>
              <a:t>Eerder sprake van contra-indicatie voor </a:t>
            </a:r>
            <a:r>
              <a:rPr lang="nl-NL" dirty="0" err="1" smtClean="0"/>
              <a:t>NSAID’s</a:t>
            </a:r>
            <a:r>
              <a:rPr lang="nl-NL" dirty="0" smtClean="0"/>
              <a:t> en </a:t>
            </a:r>
            <a:r>
              <a:rPr lang="nl-NL" dirty="0" err="1" smtClean="0"/>
              <a:t>prednisolon</a:t>
            </a:r>
            <a:endParaRPr lang="nl-NL" dirty="0" smtClean="0"/>
          </a:p>
          <a:p>
            <a:r>
              <a:rPr lang="nl-NL" dirty="0" smtClean="0"/>
              <a:t>Vaker sprake van bekend cardiovasculair risicoprofiel</a:t>
            </a:r>
            <a:endParaRPr lang="nl-NL" dirty="0"/>
          </a:p>
        </p:txBody>
      </p:sp>
    </p:spTree>
    <p:extLst>
      <p:ext uri="{BB962C8B-B14F-4D97-AF65-F5344CB8AC3E}">
        <p14:creationId xmlns:p14="http://schemas.microsoft.com/office/powerpoint/2010/main" val="405697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Voorschrijfgegevens</a:t>
            </a:r>
            <a:endParaRPr lang="nl-NL" dirty="0"/>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3681504760"/>
              </p:ext>
            </p:extLst>
          </p:nvPr>
        </p:nvGraphicFramePr>
        <p:xfrm>
          <a:off x="687388" y="1663304"/>
          <a:ext cx="7772400" cy="1836420"/>
        </p:xfrm>
        <a:graphic>
          <a:graphicData uri="http://schemas.openxmlformats.org/drawingml/2006/table">
            <a:tbl>
              <a:tblPr firstRow="1" bandRow="1">
                <a:tableStyleId>{5C22544A-7EE6-4342-B048-85BDC9FD1C3A}</a:tableStyleId>
              </a:tblPr>
              <a:tblGrid>
                <a:gridCol w="1624885"/>
                <a:gridCol w="2261315"/>
                <a:gridCol w="1943100"/>
                <a:gridCol w="1943100"/>
              </a:tblGrid>
              <a:tr h="480060">
                <a:tc>
                  <a:txBody>
                    <a:bodyPr/>
                    <a:lstStyle/>
                    <a:p>
                      <a:r>
                        <a:rPr lang="nl-NL" sz="1400" dirty="0" smtClean="0"/>
                        <a:t>API</a:t>
                      </a:r>
                      <a:endParaRPr lang="nl-NL" sz="1400" dirty="0"/>
                    </a:p>
                  </a:txBody>
                  <a:tcPr marT="34290" marB="34290"/>
                </a:tc>
                <a:tc>
                  <a:txBody>
                    <a:bodyPr/>
                    <a:lstStyle/>
                    <a:p>
                      <a:r>
                        <a:rPr lang="nl-NL" sz="1400" dirty="0" smtClean="0"/>
                        <a:t>Dosering</a:t>
                      </a:r>
                      <a:endParaRPr lang="nl-NL" sz="1400" dirty="0"/>
                    </a:p>
                  </a:txBody>
                  <a:tcPr marT="34290" marB="34290"/>
                </a:tc>
                <a:tc>
                  <a:txBody>
                    <a:bodyPr/>
                    <a:lstStyle/>
                    <a:p>
                      <a:r>
                        <a:rPr lang="nl-NL" sz="1400" dirty="0" smtClean="0"/>
                        <a:t>Aantal huidige gebruikers</a:t>
                      </a:r>
                      <a:endParaRPr lang="nl-NL" sz="1400" dirty="0"/>
                    </a:p>
                  </a:txBody>
                  <a:tcPr marT="34290" marB="34290"/>
                </a:tc>
                <a:tc>
                  <a:txBody>
                    <a:bodyPr/>
                    <a:lstStyle/>
                    <a:p>
                      <a:r>
                        <a:rPr lang="nl-NL" sz="1400" dirty="0" smtClean="0"/>
                        <a:t>Kosten/dag</a:t>
                      </a:r>
                      <a:endParaRPr lang="nl-NL" sz="1400" dirty="0"/>
                    </a:p>
                  </a:txBody>
                  <a:tcPr marT="34290" marB="34290"/>
                </a:tc>
              </a:tr>
              <a:tr h="278130">
                <a:tc>
                  <a:txBody>
                    <a:bodyPr/>
                    <a:lstStyle/>
                    <a:p>
                      <a:r>
                        <a:rPr lang="nl-NL" sz="1400" dirty="0" smtClean="0"/>
                        <a:t>Allopurinol</a:t>
                      </a:r>
                      <a:endParaRPr lang="nl-NL" sz="1400" dirty="0"/>
                    </a:p>
                  </a:txBody>
                  <a:tcPr marT="34290" marB="34290"/>
                </a:tc>
                <a:tc>
                  <a:txBody>
                    <a:bodyPr/>
                    <a:lstStyle/>
                    <a:p>
                      <a:r>
                        <a:rPr lang="nl-NL" sz="1400" dirty="0" smtClean="0"/>
                        <a:t>1dd 100-200 mg</a:t>
                      </a:r>
                      <a:endParaRPr lang="nl-NL" sz="1400" dirty="0"/>
                    </a:p>
                  </a:txBody>
                  <a:tcPr marT="34290" marB="34290"/>
                </a:tc>
                <a:tc>
                  <a:txBody>
                    <a:bodyPr/>
                    <a:lstStyle/>
                    <a:p>
                      <a:r>
                        <a:rPr lang="nl-NL" sz="1400" dirty="0" smtClean="0"/>
                        <a:t>8</a:t>
                      </a:r>
                      <a:endParaRPr lang="nl-NL" sz="1400" dirty="0"/>
                    </a:p>
                  </a:txBody>
                  <a:tcPr marT="34290" marB="34290"/>
                </a:tc>
                <a:tc>
                  <a:txBody>
                    <a:bodyPr/>
                    <a:lstStyle/>
                    <a:p>
                      <a:r>
                        <a:rPr lang="nl-NL" sz="1400" dirty="0" smtClean="0"/>
                        <a:t>0,05-0,10</a:t>
                      </a:r>
                      <a:r>
                        <a:rPr lang="nl-NL" sz="1400" baseline="0" dirty="0" smtClean="0"/>
                        <a:t> </a:t>
                      </a:r>
                      <a:r>
                        <a:rPr lang="nl-NL" sz="1400" baseline="0" dirty="0" smtClean="0">
                          <a:latin typeface="Calibri" panose="020F0502020204030204" pitchFamily="34" charset="0"/>
                          <a:cs typeface="Calibri" panose="020F0502020204030204" pitchFamily="34" charset="0"/>
                        </a:rPr>
                        <a:t>€</a:t>
                      </a:r>
                      <a:endParaRPr lang="nl-NL" sz="1400" dirty="0"/>
                    </a:p>
                  </a:txBody>
                  <a:tcPr marT="34290" marB="34290"/>
                </a:tc>
              </a:tr>
              <a:tr h="278130">
                <a:tc>
                  <a:txBody>
                    <a:bodyPr/>
                    <a:lstStyle/>
                    <a:p>
                      <a:endParaRPr lang="nl-NL" sz="1400" dirty="0"/>
                    </a:p>
                  </a:txBody>
                  <a:tcPr marT="34290" marB="34290"/>
                </a:tc>
                <a:tc>
                  <a:txBody>
                    <a:bodyPr/>
                    <a:lstStyle/>
                    <a:p>
                      <a:r>
                        <a:rPr lang="nl-NL" sz="1400" dirty="0" smtClean="0"/>
                        <a:t>1dd 300 mg</a:t>
                      </a:r>
                      <a:endParaRPr lang="nl-NL" sz="1400" dirty="0"/>
                    </a:p>
                  </a:txBody>
                  <a:tcPr marT="34290" marB="34290"/>
                </a:tc>
                <a:tc>
                  <a:txBody>
                    <a:bodyPr/>
                    <a:lstStyle/>
                    <a:p>
                      <a:r>
                        <a:rPr lang="nl-NL" sz="1400" dirty="0" smtClean="0"/>
                        <a:t>5</a:t>
                      </a:r>
                      <a:endParaRPr lang="nl-NL" sz="1400" dirty="0"/>
                    </a:p>
                  </a:txBody>
                  <a:tcPr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dirty="0" smtClean="0"/>
                        <a:t>0,10 </a:t>
                      </a:r>
                      <a:r>
                        <a:rPr lang="nl-NL" sz="1400" baseline="0" dirty="0" smtClean="0">
                          <a:latin typeface="Calibri" panose="020F0502020204030204" pitchFamily="34" charset="0"/>
                          <a:cs typeface="Calibri" panose="020F0502020204030204" pitchFamily="34" charset="0"/>
                        </a:rPr>
                        <a:t>€</a:t>
                      </a:r>
                      <a:endParaRPr lang="nl-NL" sz="1400" dirty="0" smtClean="0"/>
                    </a:p>
                  </a:txBody>
                  <a:tcPr marT="34290" marB="34290"/>
                </a:tc>
              </a:tr>
              <a:tr h="278130">
                <a:tc>
                  <a:txBody>
                    <a:bodyPr/>
                    <a:lstStyle/>
                    <a:p>
                      <a:r>
                        <a:rPr lang="nl-NL" sz="1400" dirty="0" err="1" smtClean="0"/>
                        <a:t>Colchicine</a:t>
                      </a:r>
                      <a:endParaRPr lang="nl-NL" sz="1400" dirty="0"/>
                    </a:p>
                  </a:txBody>
                  <a:tcPr marT="34290" marB="34290"/>
                </a:tc>
                <a:tc>
                  <a:txBody>
                    <a:bodyPr/>
                    <a:lstStyle/>
                    <a:p>
                      <a:r>
                        <a:rPr lang="nl-NL" sz="1400" dirty="0" smtClean="0"/>
                        <a:t>1-3dd 0,5 mg</a:t>
                      </a:r>
                      <a:endParaRPr lang="nl-NL" sz="1400" dirty="0"/>
                    </a:p>
                  </a:txBody>
                  <a:tcPr marT="34290" marB="34290"/>
                </a:tc>
                <a:tc>
                  <a:txBody>
                    <a:bodyPr/>
                    <a:lstStyle/>
                    <a:p>
                      <a:r>
                        <a:rPr lang="nl-NL" sz="1400" dirty="0" smtClean="0"/>
                        <a:t>0</a:t>
                      </a:r>
                      <a:endParaRPr lang="nl-NL" sz="1400" dirty="0"/>
                    </a:p>
                  </a:txBody>
                  <a:tcPr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dirty="0" smtClean="0"/>
                        <a:t>0,30-0,90 </a:t>
                      </a:r>
                      <a:r>
                        <a:rPr lang="nl-NL" sz="1400" baseline="0" dirty="0" smtClean="0">
                          <a:latin typeface="Calibri" panose="020F0502020204030204" pitchFamily="34" charset="0"/>
                          <a:cs typeface="Calibri" panose="020F0502020204030204" pitchFamily="34" charset="0"/>
                        </a:rPr>
                        <a:t>€</a:t>
                      </a:r>
                      <a:endParaRPr lang="nl-NL" sz="1400" dirty="0" smtClean="0"/>
                    </a:p>
                  </a:txBody>
                  <a:tcPr marT="34290" marB="34290"/>
                </a:tc>
              </a:tr>
              <a:tr h="480060">
                <a:tc>
                  <a:txBody>
                    <a:bodyPr/>
                    <a:lstStyle/>
                    <a:p>
                      <a:r>
                        <a:rPr lang="nl-NL" sz="1400" dirty="0" err="1" smtClean="0"/>
                        <a:t>Prednisolon</a:t>
                      </a:r>
                      <a:endParaRPr lang="nl-NL" sz="1400" dirty="0"/>
                    </a:p>
                  </a:txBody>
                  <a:tcPr marT="34290" marB="34290"/>
                </a:tc>
                <a:tc gridSpan="3">
                  <a:txBody>
                    <a:bodyPr/>
                    <a:lstStyle/>
                    <a:p>
                      <a:r>
                        <a:rPr lang="nl-NL" sz="1400" dirty="0" smtClean="0"/>
                        <a:t>Niet te specificeren, voor diverse andere indicaties ook voorgeschreven (totaal 27 gebruikers)</a:t>
                      </a:r>
                      <a:endParaRPr lang="nl-NL" sz="1400" dirty="0"/>
                    </a:p>
                  </a:txBody>
                  <a:tcPr marT="34290" marB="34290"/>
                </a:tc>
                <a:tc hMerge="1">
                  <a:txBody>
                    <a:bodyPr/>
                    <a:lstStyle/>
                    <a:p>
                      <a:endParaRPr lang="nl-NL" dirty="0"/>
                    </a:p>
                  </a:txBody>
                  <a:tcPr/>
                </a:tc>
                <a:tc hMerge="1">
                  <a:txBody>
                    <a:bodyPr/>
                    <a:lstStyle/>
                    <a:p>
                      <a:endParaRPr lang="nl-NL" dirty="0"/>
                    </a:p>
                  </a:txBody>
                  <a:tcPr/>
                </a:tc>
              </a:tr>
            </a:tbl>
          </a:graphicData>
        </a:graphic>
      </p:graphicFrame>
    </p:spTree>
    <p:extLst>
      <p:ext uri="{BB962C8B-B14F-4D97-AF65-F5344CB8AC3E}">
        <p14:creationId xmlns:p14="http://schemas.microsoft.com/office/powerpoint/2010/main" val="1293947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Inleiding</a:t>
            </a:r>
            <a:endParaRPr lang="nl-NL" dirty="0"/>
          </a:p>
        </p:txBody>
      </p:sp>
      <p:sp>
        <p:nvSpPr>
          <p:cNvPr id="3" name="Tijdelijke aanduiding voor inhoud 2"/>
          <p:cNvSpPr>
            <a:spLocks noGrp="1"/>
          </p:cNvSpPr>
          <p:nvPr>
            <p:ph idx="1"/>
          </p:nvPr>
        </p:nvSpPr>
        <p:spPr/>
        <p:txBody>
          <a:bodyPr/>
          <a:lstStyle/>
          <a:p>
            <a:r>
              <a:rPr lang="nl-NL" dirty="0" smtClean="0"/>
              <a:t>Leerdoelen</a:t>
            </a:r>
          </a:p>
          <a:p>
            <a:r>
              <a:rPr lang="nl-NL" dirty="0" smtClean="0"/>
              <a:t>Quiz</a:t>
            </a:r>
          </a:p>
          <a:p>
            <a:r>
              <a:rPr lang="nl-NL" dirty="0" smtClean="0"/>
              <a:t>Achtergrond, pathofysiologie</a:t>
            </a:r>
          </a:p>
          <a:p>
            <a:r>
              <a:rPr lang="nl-NL" dirty="0" smtClean="0"/>
              <a:t>Behandeling</a:t>
            </a:r>
            <a:endParaRPr lang="nl-NL" dirty="0"/>
          </a:p>
          <a:p>
            <a:pPr lvl="1"/>
            <a:r>
              <a:rPr lang="nl-NL" dirty="0" smtClean="0"/>
              <a:t>Welke medicatie is er en hoe werkt het</a:t>
            </a:r>
          </a:p>
          <a:p>
            <a:r>
              <a:rPr lang="nl-NL" dirty="0" smtClean="0"/>
              <a:t>Toepassing op populatie</a:t>
            </a:r>
          </a:p>
          <a:p>
            <a:r>
              <a:rPr lang="nl-NL" dirty="0" smtClean="0"/>
              <a:t>Voorschrijfgedrag</a:t>
            </a:r>
          </a:p>
          <a:p>
            <a:r>
              <a:rPr lang="nl-NL" dirty="0"/>
              <a:t>Aanpassing werkwijze</a:t>
            </a:r>
            <a:r>
              <a:rPr lang="nl-NL" dirty="0" smtClean="0"/>
              <a:t>?</a:t>
            </a:r>
          </a:p>
          <a:p>
            <a:r>
              <a:rPr lang="nl-NL" dirty="0" smtClean="0"/>
              <a:t>Leerpunten</a:t>
            </a:r>
          </a:p>
        </p:txBody>
      </p:sp>
      <p:sp>
        <p:nvSpPr>
          <p:cNvPr id="4" name="Tijdelijke aanduiding voor tekst 3"/>
          <p:cNvSpPr>
            <a:spLocks noGrp="1"/>
          </p:cNvSpPr>
          <p:nvPr>
            <p:ph type="body" sz="quarter" idx="13"/>
          </p:nvPr>
        </p:nvSpPr>
        <p:spPr/>
        <p:txBody>
          <a:bodyPr/>
          <a:lstStyle/>
          <a:p>
            <a:r>
              <a:rPr lang="nl-NL" dirty="0" smtClean="0"/>
              <a:t>Inhoud</a:t>
            </a:r>
            <a:endParaRPr lang="nl-NL" dirty="0"/>
          </a:p>
        </p:txBody>
      </p:sp>
      <p:pic>
        <p:nvPicPr>
          <p:cNvPr id="6146" name="Picture 2" descr="Is er een relatie tussen voeding, alcohol en jicht? - MAX Vandaag"/>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32761" r="3276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08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Leerpunten </a:t>
            </a:r>
            <a:endParaRPr lang="nl-NL" dirty="0"/>
          </a:p>
        </p:txBody>
      </p:sp>
      <p:sp>
        <p:nvSpPr>
          <p:cNvPr id="3" name="Tijdelijke aanduiding voor inhoud 2"/>
          <p:cNvSpPr>
            <a:spLocks noGrp="1"/>
          </p:cNvSpPr>
          <p:nvPr>
            <p:ph idx="1"/>
          </p:nvPr>
        </p:nvSpPr>
        <p:spPr/>
        <p:txBody>
          <a:bodyPr/>
          <a:lstStyle/>
          <a:p>
            <a:pPr marL="0" indent="0"/>
            <a:endParaRPr lang="nl-NL" dirty="0"/>
          </a:p>
        </p:txBody>
      </p:sp>
      <p:sp>
        <p:nvSpPr>
          <p:cNvPr id="4" name="Tijdelijke aanduiding voor tekst 3"/>
          <p:cNvSpPr>
            <a:spLocks noGrp="1"/>
          </p:cNvSpPr>
          <p:nvPr>
            <p:ph type="body" sz="quarter" idx="13"/>
          </p:nvPr>
        </p:nvSpPr>
        <p:spPr/>
        <p:txBody>
          <a:bodyPr/>
          <a:lstStyle/>
          <a:p>
            <a:r>
              <a:rPr lang="nl-NL" dirty="0" smtClean="0"/>
              <a:t>Welke leerpunten zijn er?</a:t>
            </a:r>
            <a:endParaRPr lang="nl-NL" dirty="0"/>
          </a:p>
        </p:txBody>
      </p:sp>
      <p:sp>
        <p:nvSpPr>
          <p:cNvPr id="5" name="Tijdelijke aanduiding voor afbeelding 4"/>
          <p:cNvSpPr>
            <a:spLocks noGrp="1"/>
          </p:cNvSpPr>
          <p:nvPr>
            <p:ph type="pic" sz="quarter" idx="14"/>
          </p:nvPr>
        </p:nvSpPr>
        <p:spPr/>
      </p:sp>
    </p:spTree>
    <p:extLst>
      <p:ext uri="{BB962C8B-B14F-4D97-AF65-F5344CB8AC3E}">
        <p14:creationId xmlns:p14="http://schemas.microsoft.com/office/powerpoint/2010/main" val="229198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Aanpassingen werkwijze nodig?</a:t>
            </a:r>
            <a:endParaRPr lang="nl-NL" dirty="0"/>
          </a:p>
        </p:txBody>
      </p:sp>
      <p:sp>
        <p:nvSpPr>
          <p:cNvPr id="4" name="Tijdelijke aanduiding voor tekst 3"/>
          <p:cNvSpPr>
            <a:spLocks noGrp="1"/>
          </p:cNvSpPr>
          <p:nvPr>
            <p:ph sz="half" idx="2"/>
          </p:nvPr>
        </p:nvSpPr>
        <p:spPr>
          <a:xfrm>
            <a:off x="1115616" y="1203325"/>
            <a:ext cx="7848872" cy="3168626"/>
          </a:xfrm>
        </p:spPr>
        <p:txBody>
          <a:bodyPr/>
          <a:lstStyle/>
          <a:p>
            <a:pPr marL="0" indent="0">
              <a:buNone/>
            </a:pPr>
            <a:endParaRPr lang="nl-NL" sz="2700" dirty="0" smtClean="0"/>
          </a:p>
          <a:p>
            <a:pPr marL="0" indent="0">
              <a:buNone/>
            </a:pPr>
            <a:r>
              <a:rPr lang="nl-NL" sz="2700" dirty="0" smtClean="0"/>
              <a:t>Formularium = up </a:t>
            </a:r>
            <a:r>
              <a:rPr lang="nl-NL" sz="2700" dirty="0" err="1" smtClean="0"/>
              <a:t>to</a:t>
            </a:r>
            <a:r>
              <a:rPr lang="nl-NL" sz="2700" dirty="0" smtClean="0"/>
              <a:t> date</a:t>
            </a:r>
          </a:p>
          <a:p>
            <a:pPr marL="0" indent="0">
              <a:buNone/>
            </a:pPr>
            <a:endParaRPr lang="nl-NL" sz="2700" dirty="0"/>
          </a:p>
          <a:p>
            <a:pPr marL="0" indent="0">
              <a:buNone/>
            </a:pPr>
            <a:r>
              <a:rPr lang="nl-NL" sz="2700" dirty="0" smtClean="0"/>
              <a:t>Weinig (chronisch) gebruik van </a:t>
            </a:r>
            <a:r>
              <a:rPr lang="nl-NL" sz="2700" dirty="0" err="1" smtClean="0"/>
              <a:t>colchicine</a:t>
            </a:r>
            <a:r>
              <a:rPr lang="nl-NL" sz="2700" dirty="0" smtClean="0"/>
              <a:t> en allopurinol binnen Archipel</a:t>
            </a:r>
            <a:endParaRPr lang="nl-NL" sz="2700" dirty="0"/>
          </a:p>
        </p:txBody>
      </p:sp>
    </p:spTree>
    <p:extLst>
      <p:ext uri="{BB962C8B-B14F-4D97-AF65-F5344CB8AC3E}">
        <p14:creationId xmlns:p14="http://schemas.microsoft.com/office/powerpoint/2010/main" val="329775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Vragen?</a:t>
            </a:r>
            <a:endParaRPr lang="nl-NL" dirty="0"/>
          </a:p>
        </p:txBody>
      </p:sp>
      <p:sp>
        <p:nvSpPr>
          <p:cNvPr id="3" name="Tijdelijke aanduiding voor inhoud 2"/>
          <p:cNvSpPr>
            <a:spLocks noGrp="1"/>
          </p:cNvSpPr>
          <p:nvPr>
            <p:ph idx="1"/>
          </p:nvPr>
        </p:nvSpPr>
        <p:spPr/>
        <p:txBody>
          <a:bodyPr/>
          <a:lstStyle/>
          <a:p>
            <a:pPr marL="0" indent="0">
              <a:buNone/>
            </a:pPr>
            <a:endParaRPr lang="nl-NL" dirty="0"/>
          </a:p>
          <a:p>
            <a:pPr marL="0" indent="0">
              <a:buNone/>
            </a:pPr>
            <a:endParaRPr lang="nl-NL" dirty="0"/>
          </a:p>
        </p:txBody>
      </p:sp>
      <p:sp>
        <p:nvSpPr>
          <p:cNvPr id="4" name="Tijdelijke aanduiding voor tekst 3"/>
          <p:cNvSpPr>
            <a:spLocks noGrp="1"/>
          </p:cNvSpPr>
          <p:nvPr>
            <p:ph type="body" sz="quarter" idx="13"/>
          </p:nvPr>
        </p:nvSpPr>
        <p:spPr/>
        <p:txBody>
          <a:bodyPr/>
          <a:lstStyle/>
          <a:p>
            <a:r>
              <a:rPr lang="nl-NL" dirty="0" smtClean="0"/>
              <a:t>… of opmerkingen?</a:t>
            </a:r>
            <a:endParaRPr lang="nl-NL" dirty="0"/>
          </a:p>
        </p:txBody>
      </p:sp>
      <p:pic>
        <p:nvPicPr>
          <p:cNvPr id="8194" name="Picture 2" descr="Vluchtelingen verzorgen ouderen in verpleeghuis | Leren en werken"/>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26296" r="2629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63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Bronnen</a:t>
            </a:r>
            <a:endParaRPr lang="nl-NL" dirty="0"/>
          </a:p>
        </p:txBody>
      </p:sp>
      <p:sp>
        <p:nvSpPr>
          <p:cNvPr id="3" name="Tijdelijke aanduiding voor inhoud 2"/>
          <p:cNvSpPr>
            <a:spLocks noGrp="1"/>
          </p:cNvSpPr>
          <p:nvPr>
            <p:ph sz="half" idx="2"/>
          </p:nvPr>
        </p:nvSpPr>
        <p:spPr/>
        <p:txBody>
          <a:bodyPr/>
          <a:lstStyle/>
          <a:p>
            <a:pPr marL="342900" indent="-342900">
              <a:buFont typeface="+mj-lt"/>
              <a:buAutoNum type="arabicPeriod"/>
            </a:pPr>
            <a:endParaRPr lang="nl-NL" b="0" dirty="0"/>
          </a:p>
          <a:p>
            <a:pPr marL="0" indent="0">
              <a:buNone/>
            </a:pPr>
            <a:endParaRPr lang="nl-NL" dirty="0"/>
          </a:p>
          <a:p>
            <a:endParaRPr lang="nl-NL" dirty="0"/>
          </a:p>
        </p:txBody>
      </p:sp>
      <p:sp>
        <p:nvSpPr>
          <p:cNvPr id="4" name="Tijdelijke aanduiding voor inhoud 3"/>
          <p:cNvSpPr>
            <a:spLocks noGrp="1"/>
          </p:cNvSpPr>
          <p:nvPr>
            <p:ph sz="quarter" idx="4"/>
          </p:nvPr>
        </p:nvSpPr>
        <p:spPr>
          <a:xfrm>
            <a:off x="755576" y="1203324"/>
            <a:ext cx="7931225" cy="3428773"/>
          </a:xfrm>
        </p:spPr>
        <p:txBody>
          <a:bodyPr/>
          <a:lstStyle/>
          <a:p>
            <a:r>
              <a:rPr lang="nl-NL" dirty="0" smtClean="0"/>
              <a:t>Farmacotherapeutisch kompas </a:t>
            </a:r>
          </a:p>
          <a:p>
            <a:r>
              <a:rPr lang="nl-NL" dirty="0" smtClean="0"/>
              <a:t>NHG standaard – Artritis</a:t>
            </a:r>
          </a:p>
          <a:p>
            <a:r>
              <a:rPr lang="nl-NL" dirty="0" smtClean="0"/>
              <a:t>NVR richtlijnen – Jicht</a:t>
            </a:r>
          </a:p>
          <a:p>
            <a:r>
              <a:rPr lang="nl-NL" dirty="0" smtClean="0"/>
              <a:t>Formularium Archipel</a:t>
            </a:r>
            <a:endParaRPr lang="nl-NL" dirty="0"/>
          </a:p>
        </p:txBody>
      </p:sp>
    </p:spTree>
    <p:extLst>
      <p:ext uri="{BB962C8B-B14F-4D97-AF65-F5344CB8AC3E}">
        <p14:creationId xmlns:p14="http://schemas.microsoft.com/office/powerpoint/2010/main" val="99973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Leerdoelen</a:t>
            </a:r>
            <a:endParaRPr lang="nl-NL" dirty="0"/>
          </a:p>
        </p:txBody>
      </p:sp>
      <p:sp>
        <p:nvSpPr>
          <p:cNvPr id="3" name="Tijdelijke aanduiding voor inhoud 2"/>
          <p:cNvSpPr>
            <a:spLocks noGrp="1"/>
          </p:cNvSpPr>
          <p:nvPr>
            <p:ph sz="half" idx="2"/>
          </p:nvPr>
        </p:nvSpPr>
        <p:spPr>
          <a:xfrm>
            <a:off x="457200" y="1215714"/>
            <a:ext cx="8229601" cy="3428773"/>
          </a:xfrm>
        </p:spPr>
        <p:txBody>
          <a:bodyPr/>
          <a:lstStyle/>
          <a:p>
            <a:r>
              <a:rPr lang="nl-NL" b="0" dirty="0"/>
              <a:t>Bijhouden /up </a:t>
            </a:r>
            <a:r>
              <a:rPr lang="nl-NL" b="0" dirty="0" err="1"/>
              <a:t>to</a:t>
            </a:r>
            <a:r>
              <a:rPr lang="nl-NL" b="0" dirty="0"/>
              <a:t> date houden en evalueren van het eigen online verpleeghuis formularium aan de hand van de meest actuele richtlijnen</a:t>
            </a:r>
          </a:p>
          <a:p>
            <a:endParaRPr lang="nl-NL" b="0" dirty="0"/>
          </a:p>
          <a:p>
            <a:r>
              <a:rPr lang="nl-NL" b="0" dirty="0"/>
              <a:t>Bewustwording en uniformering van eigen voorschrijfgedrag </a:t>
            </a:r>
          </a:p>
          <a:p>
            <a:endParaRPr lang="nl-NL" b="0" dirty="0"/>
          </a:p>
          <a:p>
            <a:r>
              <a:rPr lang="nl-NL" b="0" dirty="0"/>
              <a:t>Vergelijken van werkelijke en wenselijk voorschrijfgedrag</a:t>
            </a:r>
          </a:p>
          <a:p>
            <a:endParaRPr lang="nl-NL" b="0" dirty="0"/>
          </a:p>
          <a:p>
            <a:pPr lvl="0"/>
            <a:r>
              <a:rPr lang="nl-NL" b="0" dirty="0"/>
              <a:t>Maken van farmacotherapeutische afspraken</a:t>
            </a:r>
          </a:p>
          <a:p>
            <a:endParaRPr lang="nl-NL" sz="1800" dirty="0"/>
          </a:p>
        </p:txBody>
      </p:sp>
      <p:pic>
        <p:nvPicPr>
          <p:cNvPr id="1026" name="Picture 2" descr="Elf vragen over jic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2715766"/>
            <a:ext cx="2218383"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43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p:txBody>
          <a:bodyPr/>
          <a:lstStyle/>
          <a:p>
            <a:endParaRPr lang="nl-NL" sz="1000" dirty="0" smtClean="0"/>
          </a:p>
        </p:txBody>
      </p:sp>
      <p:sp>
        <p:nvSpPr>
          <p:cNvPr id="2" name="Tijdelijke aanduiding voor tekst 1"/>
          <p:cNvSpPr>
            <a:spLocks noGrp="1"/>
          </p:cNvSpPr>
          <p:nvPr>
            <p:ph type="body" sz="quarter" idx="13"/>
          </p:nvPr>
        </p:nvSpPr>
        <p:spPr/>
        <p:txBody>
          <a:bodyPr/>
          <a:lstStyle/>
          <a:p>
            <a:r>
              <a:rPr lang="nl-NL" dirty="0"/>
              <a:t>K</a:t>
            </a:r>
            <a:r>
              <a:rPr lang="nl-NL" dirty="0" smtClean="0"/>
              <a:t>ahoot.it</a:t>
            </a:r>
            <a:endParaRPr lang="nl-NL" dirty="0"/>
          </a:p>
        </p:txBody>
      </p:sp>
      <p:pic>
        <p:nvPicPr>
          <p:cNvPr id="1026" name="Picture 2" descr="Kahoot! - Juffrouw Femke"/>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14784" r="14784"/>
          <a:stretch>
            <a:fillRect/>
          </a:stretch>
        </p:blipFill>
        <p:spPr bwMode="auto">
          <a:xfrm>
            <a:off x="179390" y="627534"/>
            <a:ext cx="3209308" cy="338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16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Achtergrond </a:t>
            </a:r>
            <a:r>
              <a:rPr lang="nl-NL" dirty="0" smtClean="0"/>
              <a:t>– pathofysiologie jicht</a:t>
            </a:r>
            <a:endParaRPr lang="nl-NL" dirty="0"/>
          </a:p>
        </p:txBody>
      </p:sp>
      <p:sp>
        <p:nvSpPr>
          <p:cNvPr id="3" name="Tijdelijke aanduiding voor inhoud 2"/>
          <p:cNvSpPr>
            <a:spLocks noGrp="1"/>
          </p:cNvSpPr>
          <p:nvPr>
            <p:ph sz="half" idx="2"/>
          </p:nvPr>
        </p:nvSpPr>
        <p:spPr>
          <a:xfrm>
            <a:off x="440701" y="987574"/>
            <a:ext cx="8229601" cy="3428773"/>
          </a:xfrm>
        </p:spPr>
        <p:txBody>
          <a:bodyPr/>
          <a:lstStyle/>
          <a:p>
            <a:r>
              <a:rPr lang="nl-NL" sz="1800" b="0" dirty="0"/>
              <a:t>Inflammatoire, steriele gewrichtsaandoening, veroorzaakt door intra-articulaire vorming en neerslag van </a:t>
            </a:r>
            <a:r>
              <a:rPr lang="nl-NL" sz="1800" b="0" dirty="0" err="1"/>
              <a:t>natriumuraatkristallen</a:t>
            </a:r>
            <a:endParaRPr lang="nl-NL" sz="1800" b="0" dirty="0"/>
          </a:p>
          <a:p>
            <a:r>
              <a:rPr lang="nl-NL" sz="1800" b="0" dirty="0" smtClean="0"/>
              <a:t>Meer </a:t>
            </a:r>
            <a:r>
              <a:rPr lang="nl-NL" sz="1800" b="0" dirty="0"/>
              <a:t>dan 90% van de </a:t>
            </a:r>
            <a:r>
              <a:rPr lang="nl-NL" sz="1800" b="0" dirty="0" smtClean="0"/>
              <a:t>patiënten: acute </a:t>
            </a:r>
            <a:r>
              <a:rPr lang="nl-NL" sz="1800" b="0" dirty="0"/>
              <a:t>mono-artritis met klassieke </a:t>
            </a:r>
            <a:r>
              <a:rPr lang="nl-NL" sz="1800" b="0" dirty="0" smtClean="0"/>
              <a:t>ontstekingssymptomen, zonder koorts</a:t>
            </a:r>
            <a:endParaRPr lang="nl-NL" sz="1800" dirty="0"/>
          </a:p>
          <a:p>
            <a:r>
              <a:rPr lang="nl-NL" sz="1800" b="0" dirty="0"/>
              <a:t>50–70</a:t>
            </a:r>
            <a:r>
              <a:rPr lang="nl-NL" sz="1800" b="0" dirty="0" smtClean="0"/>
              <a:t>%: basisgewricht </a:t>
            </a:r>
            <a:r>
              <a:rPr lang="nl-NL" sz="1800" b="0" dirty="0"/>
              <a:t>van de grote teen (podagra), </a:t>
            </a:r>
            <a:endParaRPr lang="nl-NL" sz="1800" b="0" dirty="0" smtClean="0"/>
          </a:p>
          <a:p>
            <a:pPr marL="0" indent="0">
              <a:buNone/>
            </a:pPr>
            <a:r>
              <a:rPr lang="nl-NL" sz="1800" b="0" dirty="0"/>
              <a:t> </a:t>
            </a:r>
            <a:r>
              <a:rPr lang="nl-NL" sz="1800" b="0" dirty="0" smtClean="0"/>
              <a:t>  maar ook </a:t>
            </a:r>
            <a:r>
              <a:rPr lang="nl-NL" sz="1800" b="0" dirty="0"/>
              <a:t>mono- of </a:t>
            </a:r>
            <a:r>
              <a:rPr lang="nl-NL" sz="1800" b="0" dirty="0" err="1"/>
              <a:t>oligoartritis</a:t>
            </a:r>
            <a:r>
              <a:rPr lang="nl-NL" sz="1800" b="0" dirty="0"/>
              <a:t> in </a:t>
            </a:r>
            <a:r>
              <a:rPr lang="nl-NL" sz="1800" b="0" dirty="0" err="1" smtClean="0"/>
              <a:t>bijv</a:t>
            </a:r>
            <a:r>
              <a:rPr lang="nl-NL" sz="1800" b="0" dirty="0" smtClean="0"/>
              <a:t> </a:t>
            </a:r>
            <a:r>
              <a:rPr lang="nl-NL" sz="1800" b="0" dirty="0"/>
              <a:t>middenvoet, </a:t>
            </a:r>
            <a:endParaRPr lang="nl-NL" sz="1800" b="0" dirty="0" smtClean="0"/>
          </a:p>
          <a:p>
            <a:pPr marL="0" indent="0">
              <a:buNone/>
            </a:pPr>
            <a:r>
              <a:rPr lang="nl-NL" sz="1800" b="0" dirty="0" smtClean="0"/>
              <a:t>   enkel</a:t>
            </a:r>
            <a:r>
              <a:rPr lang="nl-NL" sz="1800" b="0" dirty="0"/>
              <a:t>, knie of </a:t>
            </a:r>
            <a:r>
              <a:rPr lang="nl-NL" sz="1800" b="0" dirty="0" smtClean="0"/>
              <a:t>pols</a:t>
            </a:r>
          </a:p>
          <a:p>
            <a:r>
              <a:rPr lang="nl-NL" sz="1800" b="0" dirty="0" smtClean="0"/>
              <a:t>Bijna altijd hyperurikemie </a:t>
            </a:r>
            <a:r>
              <a:rPr lang="nl-NL" sz="1800" b="0" dirty="0" err="1" smtClean="0"/>
              <a:t>agv</a:t>
            </a:r>
            <a:r>
              <a:rPr lang="nl-NL" sz="1800" b="0" dirty="0" smtClean="0"/>
              <a:t> </a:t>
            </a:r>
            <a:r>
              <a:rPr lang="nl-NL" sz="1800" b="0" dirty="0"/>
              <a:t>disbalans tussen de opname, </a:t>
            </a:r>
            <a:endParaRPr lang="nl-NL" sz="1800" b="0" dirty="0" smtClean="0"/>
          </a:p>
          <a:p>
            <a:pPr marL="0" indent="0">
              <a:buNone/>
            </a:pPr>
            <a:r>
              <a:rPr lang="nl-NL" sz="1800" b="0" dirty="0" smtClean="0"/>
              <a:t>   synthese </a:t>
            </a:r>
            <a:r>
              <a:rPr lang="nl-NL" sz="1800" b="0" dirty="0"/>
              <a:t>en uitscheiding van </a:t>
            </a:r>
            <a:r>
              <a:rPr lang="nl-NL" sz="1800" b="0" dirty="0" smtClean="0"/>
              <a:t>urinezuur</a:t>
            </a:r>
          </a:p>
          <a:p>
            <a:r>
              <a:rPr lang="nl-NL" sz="1800" b="0" dirty="0" smtClean="0"/>
              <a:t>Acute jichtaanval duurt 1-3 weken</a:t>
            </a:r>
          </a:p>
          <a:p>
            <a:r>
              <a:rPr lang="nl-NL" sz="1800" b="0" dirty="0" err="1" smtClean="0"/>
              <a:t>Jichttophi</a:t>
            </a:r>
            <a:endParaRPr lang="nl-NL" sz="1800" dirty="0"/>
          </a:p>
        </p:txBody>
      </p:sp>
      <p:pic>
        <p:nvPicPr>
          <p:cNvPr id="1026" name="Picture 2" descr="Elf vragen over jic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2412239"/>
            <a:ext cx="2218383"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72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Risicofactoren</a:t>
            </a:r>
            <a:endParaRPr lang="nl-NL" dirty="0"/>
          </a:p>
        </p:txBody>
      </p:sp>
      <p:sp>
        <p:nvSpPr>
          <p:cNvPr id="3" name="Tijdelijke aanduiding voor inhoud 2"/>
          <p:cNvSpPr>
            <a:spLocks noGrp="1"/>
          </p:cNvSpPr>
          <p:nvPr>
            <p:ph sz="half" idx="2"/>
          </p:nvPr>
        </p:nvSpPr>
        <p:spPr>
          <a:xfrm>
            <a:off x="440701" y="987574"/>
            <a:ext cx="8229601" cy="3428773"/>
          </a:xfrm>
        </p:spPr>
        <p:txBody>
          <a:bodyPr/>
          <a:lstStyle/>
          <a:p>
            <a:endParaRPr lang="nl-NL" sz="1800" b="0" dirty="0" smtClean="0"/>
          </a:p>
          <a:p>
            <a:r>
              <a:rPr lang="nl-NL" sz="1800" b="0" dirty="0" smtClean="0"/>
              <a:t>Genetisch (geslacht)</a:t>
            </a:r>
          </a:p>
          <a:p>
            <a:r>
              <a:rPr lang="nl-NL" sz="1800" b="0" dirty="0" err="1" smtClean="0"/>
              <a:t>Comorbiditeit</a:t>
            </a:r>
            <a:r>
              <a:rPr lang="nl-NL" sz="1800" b="0" dirty="0" smtClean="0"/>
              <a:t> (metabool syndroom, diabetes mellitus, hypertensie, hyperlipidemie)</a:t>
            </a:r>
          </a:p>
          <a:p>
            <a:r>
              <a:rPr lang="nl-NL" sz="1800" b="0" dirty="0"/>
              <a:t>Acute </a:t>
            </a:r>
            <a:r>
              <a:rPr lang="nl-NL" sz="1800" b="0" dirty="0" smtClean="0"/>
              <a:t>medische of </a:t>
            </a:r>
            <a:r>
              <a:rPr lang="nl-NL" sz="1800" b="0" dirty="0"/>
              <a:t>stressvolle situaties </a:t>
            </a:r>
            <a:endParaRPr lang="nl-NL" sz="1800" b="0" dirty="0" smtClean="0"/>
          </a:p>
          <a:p>
            <a:r>
              <a:rPr lang="nl-NL" sz="1800" b="0" dirty="0" smtClean="0"/>
              <a:t>Klinische </a:t>
            </a:r>
            <a:r>
              <a:rPr lang="nl-NL" sz="1800" b="0" dirty="0"/>
              <a:t>relevantie van een verhoogde urinezuurspiegel door diuretica is nog </a:t>
            </a:r>
            <a:r>
              <a:rPr lang="nl-NL" sz="1800" b="0" dirty="0" smtClean="0"/>
              <a:t>onduidelijk &gt; diuretica </a:t>
            </a:r>
            <a:r>
              <a:rPr lang="nl-NL" sz="1800" b="0" i="1" dirty="0" smtClean="0"/>
              <a:t>niet</a:t>
            </a:r>
            <a:r>
              <a:rPr lang="nl-NL" sz="1800" b="0" dirty="0" smtClean="0"/>
              <a:t> </a:t>
            </a:r>
            <a:r>
              <a:rPr lang="nl-NL" sz="1800" b="0" dirty="0"/>
              <a:t>absoluut gecontra-indiceerd bij patiënten met (meer kans op) </a:t>
            </a:r>
            <a:r>
              <a:rPr lang="nl-NL" sz="1800" b="0" dirty="0" smtClean="0"/>
              <a:t>jicht</a:t>
            </a:r>
          </a:p>
          <a:p>
            <a:r>
              <a:rPr lang="nl-NL" sz="1800" b="0" dirty="0" smtClean="0"/>
              <a:t>Purinerijke voeding lijkt van invloed, causaal verband niet aangetoond</a:t>
            </a:r>
          </a:p>
          <a:p>
            <a:r>
              <a:rPr lang="nl-NL" sz="1800" b="0" dirty="0" smtClean="0"/>
              <a:t>Dieetadviezen op geleide van persoonlijke ervaringen</a:t>
            </a:r>
          </a:p>
        </p:txBody>
      </p:sp>
      <p:pic>
        <p:nvPicPr>
          <p:cNvPr id="7170" name="Picture 2" descr="Feestkaart Lichte rode wijn | Kaartje2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84" t="9066" r="21011" b="12247"/>
          <a:stretch/>
        </p:blipFill>
        <p:spPr bwMode="auto">
          <a:xfrm>
            <a:off x="7548800" y="3219822"/>
            <a:ext cx="1583864" cy="178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59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Behandeling – niet medicamenteus</a:t>
            </a:r>
            <a:endParaRPr lang="nl-NL" dirty="0"/>
          </a:p>
        </p:txBody>
      </p:sp>
      <p:sp>
        <p:nvSpPr>
          <p:cNvPr id="3" name="Tijdelijke aanduiding voor inhoud 2"/>
          <p:cNvSpPr>
            <a:spLocks noGrp="1"/>
          </p:cNvSpPr>
          <p:nvPr>
            <p:ph sz="half" idx="2"/>
          </p:nvPr>
        </p:nvSpPr>
        <p:spPr/>
        <p:txBody>
          <a:bodyPr/>
          <a:lstStyle/>
          <a:p>
            <a:r>
              <a:rPr lang="nl-NL" b="0" dirty="0" smtClean="0"/>
              <a:t>Rust nemen op geleide van pijn</a:t>
            </a:r>
          </a:p>
          <a:p>
            <a:r>
              <a:rPr lang="nl-NL" b="0" dirty="0" smtClean="0"/>
              <a:t>Koelen </a:t>
            </a:r>
          </a:p>
          <a:p>
            <a:endParaRPr lang="nl-NL" b="0" dirty="0" smtClean="0"/>
          </a:p>
          <a:p>
            <a:r>
              <a:rPr lang="nl-NL" b="0" dirty="0" smtClean="0"/>
              <a:t>Jicht </a:t>
            </a:r>
            <a:r>
              <a:rPr lang="nl-NL" b="0" dirty="0"/>
              <a:t>gaat vaak samen met cardiovasculaire </a:t>
            </a:r>
            <a:r>
              <a:rPr lang="nl-NL" b="0" dirty="0" smtClean="0"/>
              <a:t>aandoeningen</a:t>
            </a:r>
          </a:p>
          <a:p>
            <a:pPr lvl="1"/>
            <a:r>
              <a:rPr lang="nl-NL" b="0" dirty="0" smtClean="0"/>
              <a:t>extra </a:t>
            </a:r>
            <a:r>
              <a:rPr lang="nl-NL" b="0" dirty="0"/>
              <a:t>aandacht </a:t>
            </a:r>
            <a:r>
              <a:rPr lang="nl-NL" b="0" dirty="0" smtClean="0"/>
              <a:t>aan </a:t>
            </a:r>
            <a:r>
              <a:rPr lang="nl-NL" b="0" dirty="0"/>
              <a:t>preventie van (verergering van) met jicht geassocieerde </a:t>
            </a:r>
            <a:r>
              <a:rPr lang="nl-NL" b="0" dirty="0" err="1"/>
              <a:t>comorbiditeit</a:t>
            </a:r>
            <a:r>
              <a:rPr lang="nl-NL" b="0" dirty="0"/>
              <a:t>, zoals coronaire hartziekte, adipositas, metabool syndroom, diabetes mellitus, hyperlipidemie en hypertensie.</a:t>
            </a:r>
            <a:endParaRPr lang="nl-NL" dirty="0"/>
          </a:p>
        </p:txBody>
      </p:sp>
      <p:pic>
        <p:nvPicPr>
          <p:cNvPr id="2052" name="Picture 4" descr="Jicht is niet alleen een gewrichtsziekte - Apotheek Claeys - Decrae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3363838"/>
            <a:ext cx="3096418" cy="1658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06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NHG standaard Aanvalsbehandeling</a:t>
            </a:r>
            <a:br>
              <a:rPr lang="nl-NL" dirty="0" smtClean="0"/>
            </a:br>
            <a:r>
              <a:rPr lang="nl-NL" sz="1200" dirty="0" smtClean="0"/>
              <a:t>(Formularium Archipel)</a:t>
            </a:r>
            <a:endParaRPr lang="nl-NL" sz="1200" dirty="0"/>
          </a:p>
        </p:txBody>
      </p:sp>
      <p:sp>
        <p:nvSpPr>
          <p:cNvPr id="3" name="Tijdelijke aanduiding voor inhoud 2"/>
          <p:cNvSpPr>
            <a:spLocks noGrp="1"/>
          </p:cNvSpPr>
          <p:nvPr>
            <p:ph sz="half" idx="2"/>
          </p:nvPr>
        </p:nvSpPr>
        <p:spPr/>
        <p:txBody>
          <a:bodyPr/>
          <a:lstStyle/>
          <a:p>
            <a:endParaRPr lang="nl-NL" dirty="0"/>
          </a:p>
          <a:p>
            <a:r>
              <a:rPr lang="nl-NL" b="0" dirty="0" err="1"/>
              <a:t>Prednisolon</a:t>
            </a:r>
            <a:r>
              <a:rPr lang="nl-NL" b="0" dirty="0"/>
              <a:t> 1 </a:t>
            </a:r>
            <a:r>
              <a:rPr lang="nl-NL" b="0" dirty="0" err="1"/>
              <a:t>dd</a:t>
            </a:r>
            <a:r>
              <a:rPr lang="nl-NL" b="0" dirty="0"/>
              <a:t> 30 mg </a:t>
            </a:r>
            <a:r>
              <a:rPr lang="nl-NL" b="0" dirty="0" smtClean="0"/>
              <a:t>5d of </a:t>
            </a:r>
            <a:r>
              <a:rPr lang="nl-NL" b="0" dirty="0"/>
              <a:t>een NSAID </a:t>
            </a:r>
          </a:p>
          <a:p>
            <a:r>
              <a:rPr lang="nl-NL" b="0" dirty="0"/>
              <a:t>O</a:t>
            </a:r>
            <a:r>
              <a:rPr lang="nl-NL" b="0" dirty="0" smtClean="0"/>
              <a:t>nvoldoende effect: </a:t>
            </a:r>
            <a:r>
              <a:rPr lang="nl-NL" b="0" dirty="0"/>
              <a:t>verleng behandeling tot </a:t>
            </a:r>
            <a:r>
              <a:rPr lang="nl-NL" b="0" dirty="0" smtClean="0"/>
              <a:t>10d</a:t>
            </a:r>
            <a:endParaRPr lang="nl-NL" b="0" dirty="0"/>
          </a:p>
          <a:p>
            <a:r>
              <a:rPr lang="nl-NL" b="0" dirty="0"/>
              <a:t>Bij geen effect </a:t>
            </a:r>
            <a:r>
              <a:rPr lang="nl-NL" b="0" dirty="0" smtClean="0"/>
              <a:t>na 3-5d: </a:t>
            </a:r>
            <a:r>
              <a:rPr lang="nl-NL" b="0" dirty="0" err="1"/>
              <a:t>colchicine</a:t>
            </a:r>
            <a:r>
              <a:rPr lang="nl-NL" b="0" dirty="0"/>
              <a:t> 2-3 </a:t>
            </a:r>
            <a:r>
              <a:rPr lang="nl-NL" b="0" dirty="0" err="1"/>
              <a:t>dd</a:t>
            </a:r>
            <a:r>
              <a:rPr lang="nl-NL" b="0" dirty="0"/>
              <a:t> 0,5 </a:t>
            </a:r>
            <a:r>
              <a:rPr lang="nl-NL" b="0" dirty="0" smtClean="0"/>
              <a:t>mg; max 5d; </a:t>
            </a:r>
            <a:r>
              <a:rPr lang="nl-NL" b="0" dirty="0"/>
              <a:t>stop altijd bij </a:t>
            </a:r>
            <a:r>
              <a:rPr lang="nl-NL" b="0" dirty="0" smtClean="0"/>
              <a:t>maag-darmklachten</a:t>
            </a:r>
            <a:endParaRPr lang="nl-NL" b="0" dirty="0"/>
          </a:p>
          <a:p>
            <a:r>
              <a:rPr lang="nl-NL" b="0" dirty="0"/>
              <a:t>Bij onvoldoende effect /</a:t>
            </a:r>
            <a:r>
              <a:rPr lang="nl-NL" b="0" dirty="0" smtClean="0"/>
              <a:t> </a:t>
            </a:r>
            <a:r>
              <a:rPr lang="nl-NL" b="0" dirty="0"/>
              <a:t>contra-indicaties voor </a:t>
            </a:r>
            <a:r>
              <a:rPr lang="nl-NL" b="0" dirty="0" err="1"/>
              <a:t>prednisolon</a:t>
            </a:r>
            <a:r>
              <a:rPr lang="nl-NL" b="0" dirty="0"/>
              <a:t>, NSAID of </a:t>
            </a:r>
            <a:r>
              <a:rPr lang="nl-NL" b="0" dirty="0" err="1"/>
              <a:t>colchicine</a:t>
            </a:r>
            <a:r>
              <a:rPr lang="nl-NL" b="0" dirty="0"/>
              <a:t>: overweeg (verwijzing voor) intra-articulair </a:t>
            </a:r>
            <a:r>
              <a:rPr lang="nl-NL" b="0" dirty="0" smtClean="0"/>
              <a:t>corticosteroïd</a:t>
            </a:r>
            <a:endParaRPr lang="nl-NL" b="0" dirty="0"/>
          </a:p>
          <a:p>
            <a:endParaRPr lang="nl-NL" dirty="0"/>
          </a:p>
        </p:txBody>
      </p:sp>
    </p:spTree>
    <p:extLst>
      <p:ext uri="{BB962C8B-B14F-4D97-AF65-F5344CB8AC3E}">
        <p14:creationId xmlns:p14="http://schemas.microsoft.com/office/powerpoint/2010/main" val="407049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Prednisolon</a:t>
            </a:r>
            <a:endParaRPr lang="nl-NL" dirty="0"/>
          </a:p>
        </p:txBody>
      </p:sp>
      <p:sp>
        <p:nvSpPr>
          <p:cNvPr id="3" name="Tijdelijke aanduiding voor inhoud 2"/>
          <p:cNvSpPr>
            <a:spLocks noGrp="1"/>
          </p:cNvSpPr>
          <p:nvPr>
            <p:ph sz="half" idx="2"/>
          </p:nvPr>
        </p:nvSpPr>
        <p:spPr/>
        <p:txBody>
          <a:bodyPr/>
          <a:lstStyle/>
          <a:p>
            <a:r>
              <a:rPr lang="nl-NL" b="0" dirty="0"/>
              <a:t>S</a:t>
            </a:r>
            <a:r>
              <a:rPr lang="nl-NL" b="0" dirty="0" smtClean="0"/>
              <a:t>ynthetisch</a:t>
            </a:r>
            <a:r>
              <a:rPr lang="nl-NL" b="0" dirty="0"/>
              <a:t>, maar sterker werkend analogon van het natuurlijke </a:t>
            </a:r>
            <a:r>
              <a:rPr lang="nl-NL" b="0" dirty="0" smtClean="0"/>
              <a:t>bijnierschorshormoon</a:t>
            </a:r>
            <a:r>
              <a:rPr lang="nl-NL" b="0" dirty="0"/>
              <a:t> </a:t>
            </a:r>
            <a:r>
              <a:rPr lang="nl-NL" b="0" dirty="0" smtClean="0"/>
              <a:t>hydrocortison</a:t>
            </a:r>
          </a:p>
          <a:p>
            <a:r>
              <a:rPr lang="nl-NL" b="0" dirty="0" smtClean="0"/>
              <a:t>Intracellulaire binding aan </a:t>
            </a:r>
            <a:r>
              <a:rPr lang="nl-NL" b="0" dirty="0"/>
              <a:t>de corticosteroïdreceptor </a:t>
            </a:r>
            <a:r>
              <a:rPr lang="nl-NL" b="0" dirty="0" smtClean="0">
                <a:sym typeface="Wingdings" panose="05000000000000000000" pitchFamily="2" charset="2"/>
              </a:rPr>
              <a:t></a:t>
            </a:r>
            <a:r>
              <a:rPr lang="nl-NL" b="0" dirty="0" smtClean="0"/>
              <a:t> synthese </a:t>
            </a:r>
            <a:r>
              <a:rPr lang="nl-NL" b="0" dirty="0"/>
              <a:t>van bepaalde </a:t>
            </a:r>
            <a:r>
              <a:rPr lang="nl-NL" b="0" dirty="0" smtClean="0"/>
              <a:t>eiwitten</a:t>
            </a:r>
          </a:p>
          <a:p>
            <a:pPr lvl="1"/>
            <a:r>
              <a:rPr lang="nl-NL" sz="1600" b="0" dirty="0"/>
              <a:t>stimulering </a:t>
            </a:r>
            <a:r>
              <a:rPr lang="nl-NL" sz="1600" b="0" dirty="0" smtClean="0"/>
              <a:t>eiwitafbraak </a:t>
            </a:r>
            <a:r>
              <a:rPr lang="nl-NL" sz="1600" b="0" dirty="0" smtClean="0">
                <a:sym typeface="Wingdings" panose="05000000000000000000" pitchFamily="2" charset="2"/>
              </a:rPr>
              <a:t> </a:t>
            </a:r>
            <a:r>
              <a:rPr lang="nl-NL" sz="1600" b="0" dirty="0" smtClean="0"/>
              <a:t>vorming </a:t>
            </a:r>
            <a:r>
              <a:rPr lang="nl-NL" sz="1600" b="0" dirty="0"/>
              <a:t>van granulatieweefsel </a:t>
            </a:r>
            <a:r>
              <a:rPr lang="nl-NL" sz="1600" b="0" dirty="0" smtClean="0"/>
              <a:t>↓</a:t>
            </a:r>
          </a:p>
          <a:p>
            <a:pPr lvl="1"/>
            <a:r>
              <a:rPr lang="nl-NL" sz="1600" b="0" dirty="0" smtClean="0"/>
              <a:t>stabiliserende </a:t>
            </a:r>
            <a:r>
              <a:rPr lang="nl-NL" sz="1600" b="0" dirty="0"/>
              <a:t>werking op </a:t>
            </a:r>
            <a:r>
              <a:rPr lang="nl-NL" sz="1600" b="0" dirty="0" smtClean="0"/>
              <a:t>lysosomenmembraan leukocyten</a:t>
            </a:r>
            <a:endParaRPr lang="nl-NL" sz="1600" b="0" dirty="0"/>
          </a:p>
          <a:p>
            <a:pPr lvl="1"/>
            <a:r>
              <a:rPr lang="nl-NL" sz="1600" b="0" dirty="0" err="1"/>
              <a:t>vasoconstrictoir</a:t>
            </a:r>
            <a:r>
              <a:rPr lang="nl-NL" sz="1600" b="0" dirty="0"/>
              <a:t> </a:t>
            </a:r>
            <a:r>
              <a:rPr lang="nl-NL" sz="1600" b="0" dirty="0" smtClean="0"/>
              <a:t>+ </a:t>
            </a:r>
            <a:r>
              <a:rPr lang="nl-NL" sz="1600" b="0" dirty="0" err="1" smtClean="0"/>
              <a:t>vaatdichtend</a:t>
            </a:r>
            <a:r>
              <a:rPr lang="nl-NL" sz="1600" b="0" dirty="0" smtClean="0"/>
              <a:t> effect </a:t>
            </a:r>
            <a:r>
              <a:rPr lang="nl-NL" sz="1600" b="0" dirty="0" smtClean="0">
                <a:sym typeface="Wingdings" panose="05000000000000000000" pitchFamily="2" charset="2"/>
              </a:rPr>
              <a:t></a:t>
            </a:r>
            <a:r>
              <a:rPr lang="nl-NL" sz="1600" b="0" dirty="0" smtClean="0"/>
              <a:t> </a:t>
            </a:r>
            <a:r>
              <a:rPr lang="nl-NL" sz="1600" b="0" dirty="0"/>
              <a:t>ontstaan van </a:t>
            </a:r>
            <a:r>
              <a:rPr lang="nl-NL" sz="1600" b="0" dirty="0" err="1"/>
              <a:t>ontstekingsexsudaat</a:t>
            </a:r>
            <a:r>
              <a:rPr lang="nl-NL" sz="1600" b="0" dirty="0"/>
              <a:t> en </a:t>
            </a:r>
            <a:r>
              <a:rPr lang="nl-NL" sz="1600" b="0" dirty="0" smtClean="0"/>
              <a:t>oedeem wordt verminderd</a:t>
            </a:r>
          </a:p>
          <a:p>
            <a:r>
              <a:rPr lang="nl-NL" b="0" dirty="0" smtClean="0"/>
              <a:t>Uitgebreid werkingsprofiel en bijwerkingsprofiel</a:t>
            </a:r>
          </a:p>
          <a:p>
            <a:r>
              <a:rPr lang="nl-NL" b="0" dirty="0" smtClean="0"/>
              <a:t>Dosis- en duurafhankelijk </a:t>
            </a:r>
            <a:endParaRPr lang="nl-NL" b="0" dirty="0"/>
          </a:p>
          <a:p>
            <a:endParaRPr lang="nl-NL" dirty="0"/>
          </a:p>
        </p:txBody>
      </p:sp>
      <p:pic>
        <p:nvPicPr>
          <p:cNvPr id="1026" name="Picture 2" descr="Prednisolone.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69902"/>
            <a:ext cx="871434" cy="6840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ednis(ol)on en botontkalking - Medisch Dossi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9598" y="3606642"/>
            <a:ext cx="2088232" cy="139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19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ELECTEDLANGUAGE" val="Dutch"/>
</p:tagLst>
</file>

<file path=ppt/theme/theme1.xml><?xml version="1.0" encoding="utf-8"?>
<a:theme xmlns:a="http://schemas.openxmlformats.org/drawingml/2006/main" name="Archipel Kenniscentrum PPT 16x9">
  <a:themeElements>
    <a:clrScheme name="Archipel">
      <a:dk1>
        <a:sysClr val="windowText" lastClr="000000"/>
      </a:dk1>
      <a:lt1>
        <a:sysClr val="window" lastClr="FFFFFF"/>
      </a:lt1>
      <a:dk2>
        <a:srgbClr val="521C78"/>
      </a:dk2>
      <a:lt2>
        <a:srgbClr val="FFFFFF"/>
      </a:lt2>
      <a:accent1>
        <a:srgbClr val="521C78"/>
      </a:accent1>
      <a:accent2>
        <a:srgbClr val="DE8703"/>
      </a:accent2>
      <a:accent3>
        <a:srgbClr val="BAD405"/>
      </a:accent3>
      <a:accent4>
        <a:srgbClr val="E3BA12"/>
      </a:accent4>
      <a:accent5>
        <a:srgbClr val="521C78"/>
      </a:accent5>
      <a:accent6>
        <a:srgbClr val="DE8703"/>
      </a:accent6>
      <a:hlink>
        <a:srgbClr val="FFFFFF"/>
      </a:hlink>
      <a:folHlink>
        <a:srgbClr val="FFFFFF"/>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600" dirty="0" err="1" smtClean="0"/>
        </a:defPPr>
      </a:lstStyle>
    </a:txDef>
  </a:objectDefaults>
  <a:extraClrSchemeLst/>
  <a:extLst>
    <a:ext uri="{05A4C25C-085E-4340-85A3-A5531E510DB2}">
      <thm15:themeFamily xmlns="" xmlns:thm15="http://schemas.microsoft.com/office/thememl/2012/main" name="Archipel Kenniscentrum PPT 16x9.potx" id="{2A828F62-EF03-48A1-8068-2B419043869B}" vid="{BF3A87E5-B54F-4AD0-B8E8-143D7A049128}"/>
    </a:ext>
  </a:extLst>
</a:theme>
</file>

<file path=ppt/theme/theme2.xml><?xml version="1.0" encoding="utf-8"?>
<a:theme xmlns:a="http://schemas.openxmlformats.org/drawingml/2006/main" name="Kantoorthema">
  <a:themeElements>
    <a:clrScheme name="Archipel">
      <a:dk1>
        <a:sysClr val="windowText" lastClr="000000"/>
      </a:dk1>
      <a:lt1>
        <a:sysClr val="window" lastClr="FFFFFF"/>
      </a:lt1>
      <a:dk2>
        <a:srgbClr val="521C78"/>
      </a:dk2>
      <a:lt2>
        <a:srgbClr val="FFFFFF"/>
      </a:lt2>
      <a:accent1>
        <a:srgbClr val="521C78"/>
      </a:accent1>
      <a:accent2>
        <a:srgbClr val="DE8703"/>
      </a:accent2>
      <a:accent3>
        <a:srgbClr val="BAD405"/>
      </a:accent3>
      <a:accent4>
        <a:srgbClr val="E3BA12"/>
      </a:accent4>
      <a:accent5>
        <a:srgbClr val="521C78"/>
      </a:accent5>
      <a:accent6>
        <a:srgbClr val="DE8703"/>
      </a:accent6>
      <a:hlink>
        <a:srgbClr val="FFFFFF"/>
      </a:hlink>
      <a:folHlink>
        <a:srgbClr val="FFFFFF"/>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Archipel">
      <a:dk1>
        <a:sysClr val="windowText" lastClr="000000"/>
      </a:dk1>
      <a:lt1>
        <a:sysClr val="window" lastClr="FFFFFF"/>
      </a:lt1>
      <a:dk2>
        <a:srgbClr val="521C78"/>
      </a:dk2>
      <a:lt2>
        <a:srgbClr val="FFFFFF"/>
      </a:lt2>
      <a:accent1>
        <a:srgbClr val="521C78"/>
      </a:accent1>
      <a:accent2>
        <a:srgbClr val="DE8703"/>
      </a:accent2>
      <a:accent3>
        <a:srgbClr val="BAD405"/>
      </a:accent3>
      <a:accent4>
        <a:srgbClr val="E3BA12"/>
      </a:accent4>
      <a:accent5>
        <a:srgbClr val="521C78"/>
      </a:accent5>
      <a:accent6>
        <a:srgbClr val="DE8703"/>
      </a:accent6>
      <a:hlink>
        <a:srgbClr val="FFFFFF"/>
      </a:hlink>
      <a:folHlink>
        <a:srgbClr val="FFFFFF"/>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Archipel Kenniscentrum PPT 16x9</Template>
  <TotalTime>1840</TotalTime>
  <Words>980</Words>
  <Application>Microsoft Office PowerPoint</Application>
  <PresentationFormat>Diavoorstelling (16:9)</PresentationFormat>
  <Paragraphs>199</Paragraphs>
  <Slides>23</Slides>
  <Notes>22</Notes>
  <HiddenSlides>0</HiddenSlides>
  <MMClips>0</MMClips>
  <ScaleCrop>false</ScaleCrop>
  <HeadingPairs>
    <vt:vector size="4" baseType="variant">
      <vt:variant>
        <vt:lpstr>Thema</vt:lpstr>
      </vt:variant>
      <vt:variant>
        <vt:i4>1</vt:i4>
      </vt:variant>
      <vt:variant>
        <vt:lpstr>Diatitels</vt:lpstr>
      </vt:variant>
      <vt:variant>
        <vt:i4>23</vt:i4>
      </vt:variant>
    </vt:vector>
  </HeadingPairs>
  <TitlesOfParts>
    <vt:vector size="24" baseType="lpstr">
      <vt:lpstr>Archipel Kenniscentrum PPT 16x9</vt:lpstr>
      <vt:lpstr>FTO 16-11-2020  Jicht Rubor – dolor – calor – tumor   Silke Janssen – AIOS GRZ </vt:lpstr>
      <vt:lpstr>Inleiding</vt:lpstr>
      <vt:lpstr>Leerdoelen</vt:lpstr>
      <vt:lpstr>PowerPoint-presentatie</vt:lpstr>
      <vt:lpstr>Achtergrond – pathofysiologie jicht</vt:lpstr>
      <vt:lpstr>Risicofactoren</vt:lpstr>
      <vt:lpstr>Behandeling – niet medicamenteus</vt:lpstr>
      <vt:lpstr>NHG standaard Aanvalsbehandeling (Formularium Archipel)</vt:lpstr>
      <vt:lpstr>Prednisolon</vt:lpstr>
      <vt:lpstr>NSAID’s </vt:lpstr>
      <vt:lpstr>Colchicine</vt:lpstr>
      <vt:lpstr>Colchicine - bijwerkingen</vt:lpstr>
      <vt:lpstr>NHG standaard Urinezuurverlagende therapie (Formularium Archipel)</vt:lpstr>
      <vt:lpstr>Allopurinol</vt:lpstr>
      <vt:lpstr>Allopurinol - bijwerkingen</vt:lpstr>
      <vt:lpstr>Alternatieven</vt:lpstr>
      <vt:lpstr>Tot slot…</vt:lpstr>
      <vt:lpstr>Toepasbaar op populatie?</vt:lpstr>
      <vt:lpstr>Voorschrijfgegevens</vt:lpstr>
      <vt:lpstr>Leerpunten </vt:lpstr>
      <vt:lpstr>Aanpassingen werkwijze nodig?</vt:lpstr>
      <vt:lpstr>Vragen?</vt:lpstr>
      <vt:lpstr>Bronnen</vt:lpstr>
    </vt:vector>
  </TitlesOfParts>
  <Company>Archipel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Persoonlijkheid</dc:title>
  <dc:creator>Anouk Matser</dc:creator>
  <cp:lastModifiedBy>Silke Janssen</cp:lastModifiedBy>
  <cp:revision>141</cp:revision>
  <dcterms:created xsi:type="dcterms:W3CDTF">2017-08-15T08:27:41Z</dcterms:created>
  <dcterms:modified xsi:type="dcterms:W3CDTF">2021-01-18T08:25:00Z</dcterms:modified>
</cp:coreProperties>
</file>