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708" r:id="rId4"/>
    <p:sldMasterId id="2147483720" r:id="rId5"/>
    <p:sldMasterId id="2147483732" r:id="rId6"/>
    <p:sldMasterId id="2147483744" r:id="rId7"/>
    <p:sldMasterId id="2147483756" r:id="rId8"/>
    <p:sldMasterId id="2147483780" r:id="rId9"/>
    <p:sldMasterId id="2147483804" r:id="rId10"/>
  </p:sldMasterIdLst>
  <p:notesMasterIdLst>
    <p:notesMasterId r:id="rId26"/>
  </p:notesMasterIdLst>
  <p:sldIdLst>
    <p:sldId id="321" r:id="rId11"/>
    <p:sldId id="323" r:id="rId12"/>
    <p:sldId id="322" r:id="rId13"/>
    <p:sldId id="328" r:id="rId14"/>
    <p:sldId id="331" r:id="rId15"/>
    <p:sldId id="337" r:id="rId16"/>
    <p:sldId id="342" r:id="rId17"/>
    <p:sldId id="338" r:id="rId18"/>
    <p:sldId id="333" r:id="rId19"/>
    <p:sldId id="346" r:id="rId20"/>
    <p:sldId id="345" r:id="rId21"/>
    <p:sldId id="329" r:id="rId22"/>
    <p:sldId id="341" r:id="rId23"/>
    <p:sldId id="326" r:id="rId24"/>
    <p:sldId id="33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B414"/>
    <a:srgbClr val="008000"/>
    <a:srgbClr val="993366"/>
    <a:srgbClr val="3CB063"/>
    <a:srgbClr val="282F39"/>
    <a:srgbClr val="007A7D"/>
    <a:srgbClr val="CB1B4A"/>
    <a:srgbClr val="074D67"/>
    <a:srgbClr val="42AFB6"/>
    <a:srgbClr val="C2C9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92" autoAdjust="0"/>
    <p:restoredTop sz="75556" autoAdjust="0"/>
  </p:normalViewPr>
  <p:slideViewPr>
    <p:cSldViewPr snapToGrid="0">
      <p:cViewPr>
        <p:scale>
          <a:sx n="60" d="100"/>
          <a:sy n="60" d="100"/>
        </p:scale>
        <p:origin x="-1674" y="-72"/>
      </p:cViewPr>
      <p:guideLst>
        <p:guide orient="horz" pos="2160"/>
        <p:guide pos="3840"/>
      </p:guideLst>
    </p:cSldViewPr>
  </p:slideViewPr>
  <p:notesTextViewPr>
    <p:cViewPr>
      <p:scale>
        <a:sx n="1" d="1"/>
        <a:sy n="1" d="1"/>
      </p:scale>
      <p:origin x="0" y="81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8EDD5D-2E7B-4889-B455-D6AD542C369A}" type="datetimeFigureOut">
              <a:rPr lang="nl-NL" smtClean="0"/>
              <a:t>05-07-2020</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1BA85C-931B-4661-B67B-749CAC0EB259}" type="slidenum">
              <a:rPr lang="nl-NL" smtClean="0"/>
              <a:t>‹nr.›</a:t>
            </a:fld>
            <a:endParaRPr lang="nl-NL"/>
          </a:p>
        </p:txBody>
      </p:sp>
    </p:spTree>
    <p:extLst>
      <p:ext uri="{BB962C8B-B14F-4D97-AF65-F5344CB8AC3E}">
        <p14:creationId xmlns:p14="http://schemas.microsoft.com/office/powerpoint/2010/main" val="3101937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A1BA85C-931B-4661-B67B-749CAC0EB259}" type="slidenum">
              <a:rPr lang="nl-NL" smtClean="0"/>
              <a:t>5</a:t>
            </a:fld>
            <a:endParaRPr lang="nl-NL"/>
          </a:p>
        </p:txBody>
      </p:sp>
    </p:spTree>
    <p:extLst>
      <p:ext uri="{BB962C8B-B14F-4D97-AF65-F5344CB8AC3E}">
        <p14:creationId xmlns:p14="http://schemas.microsoft.com/office/powerpoint/2010/main" val="3065758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 combinatie van een afwijkend gen en geneesmiddel leidde bij 31% van de patiënten tot een gen-geneesmiddelinteractie. </a:t>
            </a:r>
            <a:br>
              <a:rPr lang="nl-NL" dirty="0" smtClean="0"/>
            </a:br>
            <a:r>
              <a:rPr lang="nl-NL" dirty="0" smtClean="0"/>
              <a:t>Als van alle Nederlanders de </a:t>
            </a:r>
            <a:r>
              <a:rPr lang="nl-NL" dirty="0" err="1" smtClean="0"/>
              <a:t>farmacogenetische</a:t>
            </a:r>
            <a:r>
              <a:rPr lang="nl-NL" dirty="0" smtClean="0"/>
              <a:t> informatie bekend zou zijn, zou dit jaarlijks tot naar schatting 200.000 aangepaste recepten leiden.</a:t>
            </a:r>
            <a:br>
              <a:rPr lang="nl-NL" dirty="0" smtClean="0"/>
            </a:br>
            <a:r>
              <a:rPr lang="nl-NL" dirty="0" smtClean="0"/>
              <a:t>Voorbeeld:</a:t>
            </a:r>
          </a:p>
          <a:p>
            <a:r>
              <a:rPr lang="nl-NL" dirty="0" smtClean="0"/>
              <a:t>Het cytochroom-P450-(CYP)-iso-enzym 2D6 zet </a:t>
            </a:r>
            <a:r>
              <a:rPr lang="nl-NL" dirty="0" err="1" smtClean="0"/>
              <a:t>nortriptyline</a:t>
            </a:r>
            <a:r>
              <a:rPr lang="nl-NL" dirty="0" smtClean="0"/>
              <a:t> om in werkzame en onwerkzame metabolieten. Ongeveer 5-10% van de westerse bevolking is een trage </a:t>
            </a:r>
            <a:r>
              <a:rPr lang="nl-NL" dirty="0" err="1" smtClean="0"/>
              <a:t>metaboliseerder</a:t>
            </a:r>
            <a:r>
              <a:rPr lang="nl-NL" dirty="0" smtClean="0"/>
              <a:t> voor dit enzym. Bij een trage </a:t>
            </a:r>
            <a:r>
              <a:rPr lang="nl-NL" dirty="0" err="1" smtClean="0"/>
              <a:t>metaboliseerder</a:t>
            </a:r>
            <a:r>
              <a:rPr lang="nl-NL" dirty="0" smtClean="0"/>
              <a:t> wordt een dosisverlaging geadviseerd om toxiciteit en bijwerkingen, zoals droge mond, obstipatie, tremor en hartkloppingen, te voorkomen. Ongeveer 2% van de westerse bevolking is voor dit enzym een ultrasnelle </a:t>
            </a:r>
            <a:r>
              <a:rPr lang="nl-NL" dirty="0" err="1" smtClean="0"/>
              <a:t>metaboliseerder</a:t>
            </a:r>
            <a:r>
              <a:rPr lang="nl-NL" dirty="0" smtClean="0"/>
              <a:t>. Bij een ultrasnelle </a:t>
            </a:r>
            <a:r>
              <a:rPr lang="nl-NL" dirty="0" err="1" smtClean="0"/>
              <a:t>metaboliseerder</a:t>
            </a:r>
            <a:r>
              <a:rPr lang="nl-NL" dirty="0" smtClean="0"/>
              <a:t> wordt een dosisverhoging tot 160% van de standaarddosering geadviseerd om voldoende effect te krijgen. CYP2D6 is, naast de omzetting van </a:t>
            </a:r>
            <a:r>
              <a:rPr lang="nl-NL" dirty="0" err="1" smtClean="0"/>
              <a:t>nortriptyline</a:t>
            </a:r>
            <a:r>
              <a:rPr lang="nl-NL" dirty="0" smtClean="0"/>
              <a:t>, ook betrokken bij de omzetting van veel andere geneesmiddelen, zoals antidepressiva, antipsychotica, bètablokkers en pijnmedicatie.</a:t>
            </a:r>
          </a:p>
          <a:p>
            <a:endParaRPr lang="nl-NL"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Een behandeling met </a:t>
            </a:r>
            <a:r>
              <a:rPr lang="nl-NL" dirty="0" err="1" smtClean="0"/>
              <a:t>fluorouracil</a:t>
            </a:r>
            <a:r>
              <a:rPr lang="nl-NL" dirty="0" smtClean="0"/>
              <a:t>, </a:t>
            </a:r>
            <a:r>
              <a:rPr lang="nl-NL" dirty="0" err="1" smtClean="0"/>
              <a:t>capecitabine</a:t>
            </a:r>
            <a:r>
              <a:rPr lang="nl-NL" dirty="0" smtClean="0"/>
              <a:t>, </a:t>
            </a:r>
            <a:r>
              <a:rPr lang="nl-NL" dirty="0" err="1" smtClean="0"/>
              <a:t>tegafur</a:t>
            </a:r>
            <a:r>
              <a:rPr lang="nl-NL" dirty="0" smtClean="0"/>
              <a:t> en </a:t>
            </a:r>
            <a:r>
              <a:rPr lang="nl-NL" dirty="0" err="1" smtClean="0"/>
              <a:t>abacavir</a:t>
            </a:r>
            <a:r>
              <a:rPr lang="nl-NL" dirty="0" smtClean="0"/>
              <a:t> wordt in de meeste Nederlandse ziekenhuizen pas gestart na het uitvoeren van </a:t>
            </a:r>
            <a:r>
              <a:rPr lang="nl-NL" dirty="0" err="1" smtClean="0"/>
              <a:t>farmacogenetisch</a:t>
            </a:r>
            <a:r>
              <a:rPr lang="nl-NL" dirty="0" smtClean="0"/>
              <a:t> onderzoek (ZIE</a:t>
            </a:r>
            <a:r>
              <a:rPr lang="nl-NL" baseline="0" dirty="0" smtClean="0"/>
              <a:t> FARMACOTHERAPEUTISCH KOMPAS)</a:t>
            </a:r>
            <a:r>
              <a:rPr lang="nl-NL" dirty="0" smtClean="0"/>
              <a:t>. Bij patiënten met gemetastaseerd colorectaal kanker wordt voorafgaand aan de behandeling met </a:t>
            </a:r>
            <a:r>
              <a:rPr lang="nl-NL" dirty="0" err="1" smtClean="0"/>
              <a:t>fluorouracil</a:t>
            </a:r>
            <a:r>
              <a:rPr lang="nl-NL" dirty="0" smtClean="0"/>
              <a:t>, </a:t>
            </a:r>
            <a:r>
              <a:rPr lang="nl-NL" dirty="0" err="1" smtClean="0"/>
              <a:t>capecitabine</a:t>
            </a:r>
            <a:r>
              <a:rPr lang="nl-NL" dirty="0" smtClean="0"/>
              <a:t> of </a:t>
            </a:r>
            <a:r>
              <a:rPr lang="nl-NL" dirty="0" err="1" smtClean="0"/>
              <a:t>tegafur</a:t>
            </a:r>
            <a:r>
              <a:rPr lang="nl-NL" dirty="0" smtClean="0"/>
              <a:t> onderzoek aangevraagd van het enzym </a:t>
            </a:r>
            <a:r>
              <a:rPr lang="nl-NL" dirty="0" err="1" smtClean="0"/>
              <a:t>dihydropyrimidinedehydrogenase</a:t>
            </a:r>
            <a:r>
              <a:rPr lang="nl-NL" dirty="0" smtClean="0"/>
              <a:t> (DPD). Bij 5-10% van de Nederlandse patiënten veroorzaakt een minder actief DPD een verminderde afbraak van deze middelen. Aanpassing van de startdosering aan de activiteit van DPD voorkomt (levensbedreigende) toxiciteit. </a:t>
            </a:r>
          </a:p>
          <a:p>
            <a:endParaRPr lang="nl-NL" dirty="0"/>
          </a:p>
        </p:txBody>
      </p:sp>
      <p:sp>
        <p:nvSpPr>
          <p:cNvPr id="4" name="Tijdelijke aanduiding voor dianummer 3"/>
          <p:cNvSpPr>
            <a:spLocks noGrp="1"/>
          </p:cNvSpPr>
          <p:nvPr>
            <p:ph type="sldNum" sz="quarter" idx="10"/>
          </p:nvPr>
        </p:nvSpPr>
        <p:spPr/>
        <p:txBody>
          <a:bodyPr/>
          <a:lstStyle/>
          <a:p>
            <a:fld id="{FA1BA85C-931B-4661-B67B-749CAC0EB259}" type="slidenum">
              <a:rPr lang="nl-NL" smtClean="0"/>
              <a:t>6</a:t>
            </a:fld>
            <a:endParaRPr lang="nl-NL"/>
          </a:p>
        </p:txBody>
      </p:sp>
    </p:spTree>
    <p:extLst>
      <p:ext uri="{BB962C8B-B14F-4D97-AF65-F5344CB8AC3E}">
        <p14:creationId xmlns:p14="http://schemas.microsoft.com/office/powerpoint/2010/main" val="3804130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Vanuit de </a:t>
            </a:r>
            <a:r>
              <a:rPr lang="nl-NL" dirty="0" err="1" smtClean="0"/>
              <a:t>farmacogenetica</a:t>
            </a:r>
            <a:r>
              <a:rPr lang="nl-NL" dirty="0" smtClean="0"/>
              <a:t> zijn doseringsadviezen opgesteld voor verschillende groepen psychofarmaca, waaronder de antidepressiva en antipsychotica. Deze middelen worden voorgeschreven bij patiënten met depressieve stoornissen, angststoornissen, 5 psychotische stoornissen (bijvoorbeeld schizofrenie, delier) en vele andere aandoeningen. In Nederland gebruikten in 2014 1.002.855 mensen antidepressiva en 303.960 mensen antipsychotica </a:t>
            </a:r>
            <a:endParaRPr lang="nl-NL" dirty="0"/>
          </a:p>
        </p:txBody>
      </p:sp>
      <p:sp>
        <p:nvSpPr>
          <p:cNvPr id="4" name="Tijdelijke aanduiding voor dianummer 3"/>
          <p:cNvSpPr>
            <a:spLocks noGrp="1"/>
          </p:cNvSpPr>
          <p:nvPr>
            <p:ph type="sldNum" sz="quarter" idx="10"/>
          </p:nvPr>
        </p:nvSpPr>
        <p:spPr/>
        <p:txBody>
          <a:bodyPr/>
          <a:lstStyle/>
          <a:p>
            <a:fld id="{FA1BA85C-931B-4661-B67B-749CAC0EB259}" type="slidenum">
              <a:rPr lang="nl-NL" smtClean="0"/>
              <a:t>7</a:t>
            </a:fld>
            <a:endParaRPr lang="nl-NL"/>
          </a:p>
        </p:txBody>
      </p:sp>
    </p:spTree>
    <p:extLst>
      <p:ext uri="{BB962C8B-B14F-4D97-AF65-F5344CB8AC3E}">
        <p14:creationId xmlns:p14="http://schemas.microsoft.com/office/powerpoint/2010/main" val="2093192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Bij </a:t>
            </a:r>
            <a:r>
              <a:rPr lang="nl-NL" dirty="0" err="1" smtClean="0"/>
              <a:t>mw</a:t>
            </a:r>
            <a:r>
              <a:rPr lang="nl-NL" dirty="0" smtClean="0"/>
              <a:t> van den H geen consequenties voor de praktijk</a:t>
            </a:r>
            <a:r>
              <a:rPr lang="nl-NL" baseline="0" dirty="0" smtClean="0"/>
              <a:t>?</a:t>
            </a:r>
            <a:endParaRPr lang="nl-NL" dirty="0"/>
          </a:p>
        </p:txBody>
      </p:sp>
      <p:sp>
        <p:nvSpPr>
          <p:cNvPr id="4" name="Tijdelijke aanduiding voor dianummer 3"/>
          <p:cNvSpPr>
            <a:spLocks noGrp="1"/>
          </p:cNvSpPr>
          <p:nvPr>
            <p:ph type="sldNum" sz="quarter" idx="10"/>
          </p:nvPr>
        </p:nvSpPr>
        <p:spPr/>
        <p:txBody>
          <a:bodyPr/>
          <a:lstStyle/>
          <a:p>
            <a:fld id="{FA1BA85C-931B-4661-B67B-749CAC0EB259}" type="slidenum">
              <a:rPr lang="nl-NL" smtClean="0"/>
              <a:t>8</a:t>
            </a:fld>
            <a:endParaRPr lang="nl-NL"/>
          </a:p>
        </p:txBody>
      </p:sp>
    </p:spTree>
    <p:extLst>
      <p:ext uri="{BB962C8B-B14F-4D97-AF65-F5344CB8AC3E}">
        <p14:creationId xmlns:p14="http://schemas.microsoft.com/office/powerpoint/2010/main" val="4167158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Mailen via beveiligde</a:t>
            </a:r>
            <a:r>
              <a:rPr lang="nl-NL" baseline="0" dirty="0" smtClean="0"/>
              <a:t> lijn of formulier meesturen aan DVU -&gt; bij vermelden formulier meesturen aan CZE</a:t>
            </a:r>
            <a:endParaRPr lang="nl-NL" dirty="0"/>
          </a:p>
        </p:txBody>
      </p:sp>
      <p:sp>
        <p:nvSpPr>
          <p:cNvPr id="4" name="Tijdelijke aanduiding voor dianummer 3"/>
          <p:cNvSpPr>
            <a:spLocks noGrp="1"/>
          </p:cNvSpPr>
          <p:nvPr>
            <p:ph type="sldNum" sz="quarter" idx="10"/>
          </p:nvPr>
        </p:nvSpPr>
        <p:spPr/>
        <p:txBody>
          <a:bodyPr/>
          <a:lstStyle/>
          <a:p>
            <a:fld id="{FA1BA85C-931B-4661-B67B-749CAC0EB259}" type="slidenum">
              <a:rPr lang="nl-NL" smtClean="0"/>
              <a:t>10</a:t>
            </a:fld>
            <a:endParaRPr lang="nl-NL"/>
          </a:p>
        </p:txBody>
      </p:sp>
    </p:spTree>
    <p:extLst>
      <p:ext uri="{BB962C8B-B14F-4D97-AF65-F5344CB8AC3E}">
        <p14:creationId xmlns:p14="http://schemas.microsoft.com/office/powerpoint/2010/main" val="2606931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Overstap op nieuw uitgebreider pakket waarmee we parallel meerdere varianten kunnen bepalen voor een lagere pakket prijs.</a:t>
            </a:r>
            <a:endParaRPr lang="nl-NL" dirty="0"/>
          </a:p>
        </p:txBody>
      </p:sp>
      <p:sp>
        <p:nvSpPr>
          <p:cNvPr id="4" name="Tijdelijke aanduiding voor dianummer 3"/>
          <p:cNvSpPr>
            <a:spLocks noGrp="1"/>
          </p:cNvSpPr>
          <p:nvPr>
            <p:ph type="sldNum" sz="quarter" idx="10"/>
          </p:nvPr>
        </p:nvSpPr>
        <p:spPr/>
        <p:txBody>
          <a:bodyPr/>
          <a:lstStyle/>
          <a:p>
            <a:fld id="{FA1BA85C-931B-4661-B67B-749CAC0EB259}" type="slidenum">
              <a:rPr lang="nl-NL" smtClean="0"/>
              <a:t>11</a:t>
            </a:fld>
            <a:endParaRPr lang="nl-NL"/>
          </a:p>
        </p:txBody>
      </p:sp>
    </p:spTree>
    <p:extLst>
      <p:ext uri="{BB962C8B-B14F-4D97-AF65-F5344CB8AC3E}">
        <p14:creationId xmlns:p14="http://schemas.microsoft.com/office/powerpoint/2010/main" val="2603337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Tabel 2:</a:t>
            </a:r>
          </a:p>
          <a:p>
            <a:r>
              <a:rPr lang="nl-NL" dirty="0" err="1" smtClean="0"/>
              <a:t>Farmacogenetisch</a:t>
            </a:r>
            <a:r>
              <a:rPr lang="nl-NL" dirty="0" smtClean="0"/>
              <a:t> onderzoek is alleen zinvol als bekend is dat bij het betreffende geneesmiddel een variatie in DNA kan zorgen voor een afwijkende effectiviteit of afwijkend bijwerkingenpatroon. </a:t>
            </a:r>
            <a:br>
              <a:rPr lang="nl-NL" dirty="0" smtClean="0"/>
            </a:br>
            <a:r>
              <a:rPr lang="nl-NL" dirty="0" smtClean="0"/>
              <a:t>Regelmatig voorgeschreven geneesmiddelen in de huisartsenpraktijk waarvoor een doseringsadvies op grond van het </a:t>
            </a:r>
            <a:r>
              <a:rPr lang="nl-NL" dirty="0" err="1" smtClean="0"/>
              <a:t>farmacogenetisch</a:t>
            </a:r>
            <a:r>
              <a:rPr lang="nl-NL" dirty="0" smtClean="0"/>
              <a:t> profiel op basis van de huidige kennis in het HIS aanwezig is.</a:t>
            </a:r>
            <a:endParaRPr lang="nl-NL" dirty="0"/>
          </a:p>
        </p:txBody>
      </p:sp>
      <p:sp>
        <p:nvSpPr>
          <p:cNvPr id="4" name="Tijdelijke aanduiding voor dianummer 3"/>
          <p:cNvSpPr>
            <a:spLocks noGrp="1"/>
          </p:cNvSpPr>
          <p:nvPr>
            <p:ph type="sldNum" sz="quarter" idx="10"/>
          </p:nvPr>
        </p:nvSpPr>
        <p:spPr/>
        <p:txBody>
          <a:bodyPr/>
          <a:lstStyle/>
          <a:p>
            <a:fld id="{FA1BA85C-931B-4661-B67B-749CAC0EB259}" type="slidenum">
              <a:rPr lang="nl-NL" smtClean="0"/>
              <a:t>13</a:t>
            </a:fld>
            <a:endParaRPr lang="nl-NL"/>
          </a:p>
        </p:txBody>
      </p:sp>
    </p:spTree>
    <p:extLst>
      <p:ext uri="{BB962C8B-B14F-4D97-AF65-F5344CB8AC3E}">
        <p14:creationId xmlns:p14="http://schemas.microsoft.com/office/powerpoint/2010/main" val="3900932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Farmacogenetisch</a:t>
            </a:r>
            <a:r>
              <a:rPr lang="nl-NL" dirty="0" smtClean="0"/>
              <a:t> onderzoek draagt in een beperkt aantal gevallen bij aan een betere farmacotherapie. Het onderzoek kan in specifieke gevallen overwogen worden. Bijvoorbeeld bij een patiënt met onverwacht veel bijwerkingen of een lage effectiviteit van een geneesmiddel waarvoor een </a:t>
            </a:r>
            <a:r>
              <a:rPr lang="nl-NL" dirty="0" err="1" smtClean="0"/>
              <a:t>farmacogenetisch</a:t>
            </a:r>
            <a:r>
              <a:rPr lang="nl-NL" dirty="0" smtClean="0"/>
              <a:t> doseringsadvies beschikbaar is. De patiënt heeft in uitzonderingssituaties baat bij </a:t>
            </a:r>
            <a:r>
              <a:rPr lang="nl-NL" dirty="0" err="1" smtClean="0"/>
              <a:t>farmacogenetisch</a:t>
            </a:r>
            <a:r>
              <a:rPr lang="nl-NL" dirty="0" smtClean="0"/>
              <a:t> onderzoek voorafgaand aan de start van een behandeling. </a:t>
            </a:r>
            <a:br>
              <a:rPr lang="nl-NL" dirty="0" smtClean="0"/>
            </a:br>
            <a:r>
              <a:rPr lang="nl-NL" dirty="0" smtClean="0"/>
              <a:t>De vraag is alleen, willen we dit in het formularium.</a:t>
            </a:r>
            <a:r>
              <a:rPr lang="nl-NL" baseline="0" dirty="0" smtClean="0"/>
              <a:t> Gaan we dit vaak gebruiken? Of willen we het in een externe link of richtlijn, zodat je wel weet wat je waar kunt vinden en hoe dit aan te vragen? Altijd in overleg met een SO?</a:t>
            </a:r>
          </a:p>
        </p:txBody>
      </p:sp>
      <p:sp>
        <p:nvSpPr>
          <p:cNvPr id="4" name="Tijdelijke aanduiding voor dianummer 3"/>
          <p:cNvSpPr>
            <a:spLocks noGrp="1"/>
          </p:cNvSpPr>
          <p:nvPr>
            <p:ph type="sldNum" sz="quarter" idx="10"/>
          </p:nvPr>
        </p:nvSpPr>
        <p:spPr/>
        <p:txBody>
          <a:bodyPr/>
          <a:lstStyle/>
          <a:p>
            <a:fld id="{FA1BA85C-931B-4661-B67B-749CAC0EB259}" type="slidenum">
              <a:rPr lang="nl-NL" smtClean="0"/>
              <a:t>14</a:t>
            </a:fld>
            <a:endParaRPr lang="nl-NL"/>
          </a:p>
        </p:txBody>
      </p:sp>
    </p:spTree>
    <p:extLst>
      <p:ext uri="{BB962C8B-B14F-4D97-AF65-F5344CB8AC3E}">
        <p14:creationId xmlns:p14="http://schemas.microsoft.com/office/powerpoint/2010/main" val="3107973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1A0BF8-6686-4F02-AB36-9614142B36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93B406FE-1165-421C-8D35-96F0CFEA6D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DA7B22AA-13F6-430C-B5C3-3ED6A1325F28}"/>
              </a:ext>
            </a:extLst>
          </p:cNvPr>
          <p:cNvSpPr>
            <a:spLocks noGrp="1"/>
          </p:cNvSpPr>
          <p:nvPr>
            <p:ph type="dt" sz="half" idx="10"/>
          </p:nvPr>
        </p:nvSpPr>
        <p:spPr/>
        <p:txBody>
          <a:bodyPr/>
          <a:lstStyle/>
          <a:p>
            <a:fld id="{1661375A-C223-44C8-917C-F7C3A1BCD50F}" type="datetimeFigureOut">
              <a:rPr lang="en-GB" smtClean="0"/>
              <a:t>05/07/2020</a:t>
            </a:fld>
            <a:endParaRPr lang="en-GB"/>
          </a:p>
        </p:txBody>
      </p:sp>
      <p:sp>
        <p:nvSpPr>
          <p:cNvPr id="5" name="Footer Placeholder 4">
            <a:extLst>
              <a:ext uri="{FF2B5EF4-FFF2-40B4-BE49-F238E27FC236}">
                <a16:creationId xmlns:a16="http://schemas.microsoft.com/office/drawing/2014/main" xmlns="" id="{12FB799C-1B8A-42C0-AD53-6DBEF2EC7E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8D8C035E-958A-44D5-9920-E77375E90336}"/>
              </a:ext>
            </a:extLst>
          </p:cNvPr>
          <p:cNvSpPr>
            <a:spLocks noGrp="1"/>
          </p:cNvSpPr>
          <p:nvPr>
            <p:ph type="sldNum" sz="quarter" idx="12"/>
          </p:nvPr>
        </p:nvSpPr>
        <p:spPr/>
        <p:txBody>
          <a:bodyPr/>
          <a:lstStyle/>
          <a:p>
            <a:fld id="{6983841B-0DB4-4C99-B5E5-79625F01DBF7}" type="slidenum">
              <a:rPr lang="en-GB" smtClean="0"/>
              <a:t>‹nr.›</a:t>
            </a:fld>
            <a:endParaRPr lang="en-GB"/>
          </a:p>
        </p:txBody>
      </p:sp>
    </p:spTree>
    <p:extLst>
      <p:ext uri="{BB962C8B-B14F-4D97-AF65-F5344CB8AC3E}">
        <p14:creationId xmlns:p14="http://schemas.microsoft.com/office/powerpoint/2010/main" val="2372749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BE3A36-A7B5-4AED-90CE-DAABE341C72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626DD818-2AC6-4AD8-ADB0-757AE6DE1FE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1AB561BE-2670-413D-B85D-350DC6A08AAC}"/>
              </a:ext>
            </a:extLst>
          </p:cNvPr>
          <p:cNvSpPr>
            <a:spLocks noGrp="1"/>
          </p:cNvSpPr>
          <p:nvPr>
            <p:ph type="dt" sz="half" idx="10"/>
          </p:nvPr>
        </p:nvSpPr>
        <p:spPr/>
        <p:txBody>
          <a:bodyPr/>
          <a:lstStyle/>
          <a:p>
            <a:fld id="{1661375A-C223-44C8-917C-F7C3A1BCD50F}" type="datetimeFigureOut">
              <a:rPr lang="en-GB" smtClean="0"/>
              <a:t>05/07/2020</a:t>
            </a:fld>
            <a:endParaRPr lang="en-GB"/>
          </a:p>
        </p:txBody>
      </p:sp>
      <p:sp>
        <p:nvSpPr>
          <p:cNvPr id="5" name="Footer Placeholder 4">
            <a:extLst>
              <a:ext uri="{FF2B5EF4-FFF2-40B4-BE49-F238E27FC236}">
                <a16:creationId xmlns:a16="http://schemas.microsoft.com/office/drawing/2014/main" xmlns="" id="{8A7469BC-9B02-4F1D-9332-C52CAA6CD6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B8F37A4D-841D-4B35-BD23-CCB82FC1C5BF}"/>
              </a:ext>
            </a:extLst>
          </p:cNvPr>
          <p:cNvSpPr>
            <a:spLocks noGrp="1"/>
          </p:cNvSpPr>
          <p:nvPr>
            <p:ph type="sldNum" sz="quarter" idx="12"/>
          </p:nvPr>
        </p:nvSpPr>
        <p:spPr/>
        <p:txBody>
          <a:bodyPr/>
          <a:lstStyle/>
          <a:p>
            <a:fld id="{6983841B-0DB4-4C99-B5E5-79625F01DBF7}" type="slidenum">
              <a:rPr lang="en-GB" smtClean="0"/>
              <a:t>‹nr.›</a:t>
            </a:fld>
            <a:endParaRPr lang="en-GB"/>
          </a:p>
        </p:txBody>
      </p:sp>
    </p:spTree>
    <p:extLst>
      <p:ext uri="{BB962C8B-B14F-4D97-AF65-F5344CB8AC3E}">
        <p14:creationId xmlns:p14="http://schemas.microsoft.com/office/powerpoint/2010/main" val="346314844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1A0BF8-6686-4F02-AB36-9614142B36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93B406FE-1165-421C-8D35-96F0CFEA6D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DA7B22AA-13F6-430C-B5C3-3ED6A1325F28}"/>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5" name="Footer Placeholder 4">
            <a:extLst>
              <a:ext uri="{FF2B5EF4-FFF2-40B4-BE49-F238E27FC236}">
                <a16:creationId xmlns:a16="http://schemas.microsoft.com/office/drawing/2014/main" xmlns="" id="{12FB799C-1B8A-42C0-AD53-6DBEF2EC7EF6}"/>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a16="http://schemas.microsoft.com/office/drawing/2014/main" xmlns="" id="{8D8C035E-958A-44D5-9920-E77375E90336}"/>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306877983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628C7A-67F3-4CAD-9852-569FF656AD4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1D1E717F-25DD-4AF6-8E4C-C3F0B72587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5EB9BF79-C6C8-4A28-B317-36AB52011BBD}"/>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5" name="Footer Placeholder 4">
            <a:extLst>
              <a:ext uri="{FF2B5EF4-FFF2-40B4-BE49-F238E27FC236}">
                <a16:creationId xmlns:a16="http://schemas.microsoft.com/office/drawing/2014/main" xmlns="" id="{A052C1D1-F1BF-42DD-A7C6-2ED272DF8AF6}"/>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a16="http://schemas.microsoft.com/office/drawing/2014/main" xmlns="" id="{B05916BF-016F-4056-985B-466516E68445}"/>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411111564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9FAECB-6827-4D91-8EB5-800DD8EA28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73CEBD6D-8344-4937-9A0D-E2DBE531B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40598055-7F4B-4E57-92A1-C43CE07ED7D1}"/>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5" name="Footer Placeholder 4">
            <a:extLst>
              <a:ext uri="{FF2B5EF4-FFF2-40B4-BE49-F238E27FC236}">
                <a16:creationId xmlns:a16="http://schemas.microsoft.com/office/drawing/2014/main" xmlns="" id="{0BC8293C-337A-46B9-801C-405BA28F919C}"/>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a16="http://schemas.microsoft.com/office/drawing/2014/main" xmlns="" id="{77FE3A87-6EF6-4E32-958D-D3BDE968EC61}"/>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210719780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9C1E4F-8411-4152-A040-45E4E38D465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0C93C882-D441-40BC-AAB7-FB3EF79F6F5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880FF742-A50B-4EB6-86AE-E67F120A5B6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5ACB9172-F4DE-4657-A074-EF8778EE7E7D}"/>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6" name="Footer Placeholder 5">
            <a:extLst>
              <a:ext uri="{FF2B5EF4-FFF2-40B4-BE49-F238E27FC236}">
                <a16:creationId xmlns:a16="http://schemas.microsoft.com/office/drawing/2014/main" xmlns="" id="{77507DBE-C8F7-423C-9124-EE7B3D22E368}"/>
              </a:ext>
            </a:extLst>
          </p:cNvPr>
          <p:cNvSpPr>
            <a:spLocks noGrp="1"/>
          </p:cNvSpPr>
          <p:nvPr>
            <p:ph type="ftr" sz="quarter" idx="11"/>
          </p:nvPr>
        </p:nvSpPr>
        <p:spPr/>
        <p:txBody>
          <a:bodyPr/>
          <a:lstStyle/>
          <a:p>
            <a:endParaRPr lang="en-GB">
              <a:solidFill>
                <a:srgbClr val="282F39">
                  <a:tint val="75000"/>
                </a:srgbClr>
              </a:solidFill>
            </a:endParaRPr>
          </a:p>
        </p:txBody>
      </p:sp>
      <p:sp>
        <p:nvSpPr>
          <p:cNvPr id="7" name="Slide Number Placeholder 6">
            <a:extLst>
              <a:ext uri="{FF2B5EF4-FFF2-40B4-BE49-F238E27FC236}">
                <a16:creationId xmlns:a16="http://schemas.microsoft.com/office/drawing/2014/main" xmlns="" id="{D881AC0B-71D5-43A5-AD86-9668B4D92263}"/>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46352605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C204D3-549C-4770-B620-7E3D4678A94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54306D22-9474-474E-A4DD-36D304E576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AD9ED9F3-E75B-4CB6-9C20-44656AF0159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82AB8604-4E78-4EF6-AF81-B832751C75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14C7266C-4F95-4B63-B8A4-5D430A6FCB5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8DA605C0-AC58-49C3-BFDA-E7ADCFC7B8CA}"/>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8" name="Footer Placeholder 7">
            <a:extLst>
              <a:ext uri="{FF2B5EF4-FFF2-40B4-BE49-F238E27FC236}">
                <a16:creationId xmlns:a16="http://schemas.microsoft.com/office/drawing/2014/main" xmlns="" id="{A8CDB99B-8E2F-47DA-B6C3-50842D8C3DD2}"/>
              </a:ext>
            </a:extLst>
          </p:cNvPr>
          <p:cNvSpPr>
            <a:spLocks noGrp="1"/>
          </p:cNvSpPr>
          <p:nvPr>
            <p:ph type="ftr" sz="quarter" idx="11"/>
          </p:nvPr>
        </p:nvSpPr>
        <p:spPr/>
        <p:txBody>
          <a:bodyPr/>
          <a:lstStyle/>
          <a:p>
            <a:endParaRPr lang="en-GB">
              <a:solidFill>
                <a:srgbClr val="282F39">
                  <a:tint val="75000"/>
                </a:srgbClr>
              </a:solidFill>
            </a:endParaRPr>
          </a:p>
        </p:txBody>
      </p:sp>
      <p:sp>
        <p:nvSpPr>
          <p:cNvPr id="9" name="Slide Number Placeholder 8">
            <a:extLst>
              <a:ext uri="{FF2B5EF4-FFF2-40B4-BE49-F238E27FC236}">
                <a16:creationId xmlns:a16="http://schemas.microsoft.com/office/drawing/2014/main" xmlns="" id="{900ACA83-753D-4AEE-B568-755DCF5ED7F7}"/>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344535957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738EDC-8D44-427B-90E0-FBD0FBAC969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A8AE544B-A36F-473A-86AF-50F02429182D}"/>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4" name="Footer Placeholder 3">
            <a:extLst>
              <a:ext uri="{FF2B5EF4-FFF2-40B4-BE49-F238E27FC236}">
                <a16:creationId xmlns:a16="http://schemas.microsoft.com/office/drawing/2014/main" xmlns="" id="{3E6F2748-531A-4318-A370-27EDE490E8C2}"/>
              </a:ext>
            </a:extLst>
          </p:cNvPr>
          <p:cNvSpPr>
            <a:spLocks noGrp="1"/>
          </p:cNvSpPr>
          <p:nvPr>
            <p:ph type="ftr" sz="quarter" idx="11"/>
          </p:nvPr>
        </p:nvSpPr>
        <p:spPr/>
        <p:txBody>
          <a:bodyPr/>
          <a:lstStyle/>
          <a:p>
            <a:endParaRPr lang="en-GB">
              <a:solidFill>
                <a:srgbClr val="282F39">
                  <a:tint val="75000"/>
                </a:srgbClr>
              </a:solidFill>
            </a:endParaRPr>
          </a:p>
        </p:txBody>
      </p:sp>
      <p:sp>
        <p:nvSpPr>
          <p:cNvPr id="5" name="Slide Number Placeholder 4">
            <a:extLst>
              <a:ext uri="{FF2B5EF4-FFF2-40B4-BE49-F238E27FC236}">
                <a16:creationId xmlns:a16="http://schemas.microsoft.com/office/drawing/2014/main" xmlns="" id="{A5AD6E57-F20B-43D2-A268-2449E7D4ADF8}"/>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424321836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CEC2F6E-BB8D-4A07-B873-A379FEAE4F53}"/>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3" name="Footer Placeholder 2">
            <a:extLst>
              <a:ext uri="{FF2B5EF4-FFF2-40B4-BE49-F238E27FC236}">
                <a16:creationId xmlns:a16="http://schemas.microsoft.com/office/drawing/2014/main" xmlns="" id="{29C64672-2E28-45BB-AB1E-9CA10E90883B}"/>
              </a:ext>
            </a:extLst>
          </p:cNvPr>
          <p:cNvSpPr>
            <a:spLocks noGrp="1"/>
          </p:cNvSpPr>
          <p:nvPr>
            <p:ph type="ftr" sz="quarter" idx="11"/>
          </p:nvPr>
        </p:nvSpPr>
        <p:spPr/>
        <p:txBody>
          <a:bodyPr/>
          <a:lstStyle/>
          <a:p>
            <a:endParaRPr lang="en-GB">
              <a:solidFill>
                <a:srgbClr val="282F39">
                  <a:tint val="75000"/>
                </a:srgbClr>
              </a:solidFill>
            </a:endParaRPr>
          </a:p>
        </p:txBody>
      </p:sp>
      <p:sp>
        <p:nvSpPr>
          <p:cNvPr id="4" name="Slide Number Placeholder 3">
            <a:extLst>
              <a:ext uri="{FF2B5EF4-FFF2-40B4-BE49-F238E27FC236}">
                <a16:creationId xmlns:a16="http://schemas.microsoft.com/office/drawing/2014/main" xmlns="" id="{433CCF35-5028-4E4D-8F6E-2E2DF0FB4299}"/>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372444004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60471D-7A64-4A50-B9A6-0F3A78088A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C16427B1-871E-4C56-AF97-3F78ADBFA9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6CF52702-EC0A-4FBA-9939-DCF10E412D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1EDDBB8-93FE-4585-A97D-0E391EE246F7}"/>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6" name="Footer Placeholder 5">
            <a:extLst>
              <a:ext uri="{FF2B5EF4-FFF2-40B4-BE49-F238E27FC236}">
                <a16:creationId xmlns:a16="http://schemas.microsoft.com/office/drawing/2014/main" xmlns="" id="{2CB77A2A-D97D-4B06-A029-77A3A88DA3E4}"/>
              </a:ext>
            </a:extLst>
          </p:cNvPr>
          <p:cNvSpPr>
            <a:spLocks noGrp="1"/>
          </p:cNvSpPr>
          <p:nvPr>
            <p:ph type="ftr" sz="quarter" idx="11"/>
          </p:nvPr>
        </p:nvSpPr>
        <p:spPr/>
        <p:txBody>
          <a:bodyPr/>
          <a:lstStyle/>
          <a:p>
            <a:endParaRPr lang="en-GB">
              <a:solidFill>
                <a:srgbClr val="282F39">
                  <a:tint val="75000"/>
                </a:srgbClr>
              </a:solidFill>
            </a:endParaRPr>
          </a:p>
        </p:txBody>
      </p:sp>
      <p:sp>
        <p:nvSpPr>
          <p:cNvPr id="7" name="Slide Number Placeholder 6">
            <a:extLst>
              <a:ext uri="{FF2B5EF4-FFF2-40B4-BE49-F238E27FC236}">
                <a16:creationId xmlns:a16="http://schemas.microsoft.com/office/drawing/2014/main" xmlns="" id="{9BF4E011-48A8-486A-BF53-E7C085173F29}"/>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164968635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EA2B76-0D50-4AE7-8E70-B69B2F112A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6E700288-1A1C-45A8-B99A-68E661D708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C8D19D42-4449-4938-BE9F-F8A026382E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715CB693-3AD5-4FB5-9BD7-DDA6EA895AA0}"/>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6" name="Footer Placeholder 5">
            <a:extLst>
              <a:ext uri="{FF2B5EF4-FFF2-40B4-BE49-F238E27FC236}">
                <a16:creationId xmlns:a16="http://schemas.microsoft.com/office/drawing/2014/main" xmlns="" id="{BB28CAAB-378F-4646-836D-6723AF22695B}"/>
              </a:ext>
            </a:extLst>
          </p:cNvPr>
          <p:cNvSpPr>
            <a:spLocks noGrp="1"/>
          </p:cNvSpPr>
          <p:nvPr>
            <p:ph type="ftr" sz="quarter" idx="11"/>
          </p:nvPr>
        </p:nvSpPr>
        <p:spPr/>
        <p:txBody>
          <a:bodyPr/>
          <a:lstStyle/>
          <a:p>
            <a:endParaRPr lang="en-GB">
              <a:solidFill>
                <a:srgbClr val="282F39">
                  <a:tint val="75000"/>
                </a:srgbClr>
              </a:solidFill>
            </a:endParaRPr>
          </a:p>
        </p:txBody>
      </p:sp>
      <p:sp>
        <p:nvSpPr>
          <p:cNvPr id="7" name="Slide Number Placeholder 6">
            <a:extLst>
              <a:ext uri="{FF2B5EF4-FFF2-40B4-BE49-F238E27FC236}">
                <a16:creationId xmlns:a16="http://schemas.microsoft.com/office/drawing/2014/main" xmlns="" id="{E08A5F22-2F00-4B7E-95E3-D4E37EE6F9BD}"/>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413372051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BE3A36-A7B5-4AED-90CE-DAABE341C72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626DD818-2AC6-4AD8-ADB0-757AE6DE1FE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1AB561BE-2670-413D-B85D-350DC6A08AAC}"/>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5" name="Footer Placeholder 4">
            <a:extLst>
              <a:ext uri="{FF2B5EF4-FFF2-40B4-BE49-F238E27FC236}">
                <a16:creationId xmlns:a16="http://schemas.microsoft.com/office/drawing/2014/main" xmlns="" id="{8A7469BC-9B02-4F1D-9332-C52CAA6CD686}"/>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a16="http://schemas.microsoft.com/office/drawing/2014/main" xmlns="" id="{B8F37A4D-841D-4B35-BD23-CCB82FC1C5BF}"/>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2678289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24028CB-78B2-414A-9948-C32EA4A46C8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852AA2E1-9030-407F-A8FB-98BCFFFDF77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80722082-BED4-46DC-B1C0-9696140EF480}"/>
              </a:ext>
            </a:extLst>
          </p:cNvPr>
          <p:cNvSpPr>
            <a:spLocks noGrp="1"/>
          </p:cNvSpPr>
          <p:nvPr>
            <p:ph type="dt" sz="half" idx="10"/>
          </p:nvPr>
        </p:nvSpPr>
        <p:spPr/>
        <p:txBody>
          <a:bodyPr/>
          <a:lstStyle/>
          <a:p>
            <a:fld id="{1661375A-C223-44C8-917C-F7C3A1BCD50F}" type="datetimeFigureOut">
              <a:rPr lang="en-GB" smtClean="0"/>
              <a:t>05/07/2020</a:t>
            </a:fld>
            <a:endParaRPr lang="en-GB"/>
          </a:p>
        </p:txBody>
      </p:sp>
      <p:sp>
        <p:nvSpPr>
          <p:cNvPr id="5" name="Footer Placeholder 4">
            <a:extLst>
              <a:ext uri="{FF2B5EF4-FFF2-40B4-BE49-F238E27FC236}">
                <a16:creationId xmlns:a16="http://schemas.microsoft.com/office/drawing/2014/main" xmlns="" id="{F9485038-E165-45A4-8C75-C8A3CA8177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C79D7943-C606-446E-B743-3AB1AE587BA9}"/>
              </a:ext>
            </a:extLst>
          </p:cNvPr>
          <p:cNvSpPr>
            <a:spLocks noGrp="1"/>
          </p:cNvSpPr>
          <p:nvPr>
            <p:ph type="sldNum" sz="quarter" idx="12"/>
          </p:nvPr>
        </p:nvSpPr>
        <p:spPr/>
        <p:txBody>
          <a:bodyPr/>
          <a:lstStyle/>
          <a:p>
            <a:fld id="{6983841B-0DB4-4C99-B5E5-79625F01DBF7}" type="slidenum">
              <a:rPr lang="en-GB" smtClean="0"/>
              <a:t>‹nr.›</a:t>
            </a:fld>
            <a:endParaRPr lang="en-GB"/>
          </a:p>
        </p:txBody>
      </p:sp>
    </p:spTree>
    <p:extLst>
      <p:ext uri="{BB962C8B-B14F-4D97-AF65-F5344CB8AC3E}">
        <p14:creationId xmlns:p14="http://schemas.microsoft.com/office/powerpoint/2010/main" val="376930537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24028CB-78B2-414A-9948-C32EA4A46C8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852AA2E1-9030-407F-A8FB-98BCFFFDF77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80722082-BED4-46DC-B1C0-9696140EF480}"/>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5" name="Footer Placeholder 4">
            <a:extLst>
              <a:ext uri="{FF2B5EF4-FFF2-40B4-BE49-F238E27FC236}">
                <a16:creationId xmlns:a16="http://schemas.microsoft.com/office/drawing/2014/main" xmlns="" id="{F9485038-E165-45A4-8C75-C8A3CA8177EC}"/>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a16="http://schemas.microsoft.com/office/drawing/2014/main" xmlns="" id="{C79D7943-C606-446E-B743-3AB1AE587BA9}"/>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2038995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1A0BF8-6686-4F02-AB36-9614142B36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93B406FE-1165-421C-8D35-96F0CFEA6D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DA7B22AA-13F6-430C-B5C3-3ED6A1325F28}"/>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12FB799C-1B8A-42C0-AD53-6DBEF2EC7EF6}"/>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8D8C035E-958A-44D5-9920-E77375E90336}"/>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41319102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628C7A-67F3-4CAD-9852-569FF656AD4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1D1E717F-25DD-4AF6-8E4C-C3F0B72587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5EB9BF79-C6C8-4A28-B317-36AB52011BBD}"/>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A052C1D1-F1BF-42DD-A7C6-2ED272DF8AF6}"/>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B05916BF-016F-4056-985B-466516E68445}"/>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10877251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9FAECB-6827-4D91-8EB5-800DD8EA28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73CEBD6D-8344-4937-9A0D-E2DBE531B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40598055-7F4B-4E57-92A1-C43CE07ED7D1}"/>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0BC8293C-337A-46B9-801C-405BA28F919C}"/>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77FE3A87-6EF6-4E32-958D-D3BDE968EC61}"/>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164349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9C1E4F-8411-4152-A040-45E4E38D465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0C93C882-D441-40BC-AAB7-FB3EF79F6F5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880FF742-A50B-4EB6-86AE-E67F120A5B6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5ACB9172-F4DE-4657-A074-EF8778EE7E7D}"/>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6" name="Footer Placeholder 5">
            <a:extLst>
              <a:ext uri="{FF2B5EF4-FFF2-40B4-BE49-F238E27FC236}">
                <a16:creationId xmlns="" xmlns:a16="http://schemas.microsoft.com/office/drawing/2014/main" id="{77507DBE-C8F7-423C-9124-EE7B3D22E368}"/>
              </a:ext>
            </a:extLst>
          </p:cNvPr>
          <p:cNvSpPr>
            <a:spLocks noGrp="1"/>
          </p:cNvSpPr>
          <p:nvPr>
            <p:ph type="ftr" sz="quarter" idx="11"/>
          </p:nvPr>
        </p:nvSpPr>
        <p:spPr/>
        <p:txBody>
          <a:bodyPr/>
          <a:lstStyle/>
          <a:p>
            <a:endParaRPr lang="en-GB">
              <a:solidFill>
                <a:srgbClr val="282F39">
                  <a:tint val="75000"/>
                </a:srgbClr>
              </a:solidFill>
            </a:endParaRPr>
          </a:p>
        </p:txBody>
      </p:sp>
      <p:sp>
        <p:nvSpPr>
          <p:cNvPr id="7" name="Slide Number Placeholder 6">
            <a:extLst>
              <a:ext uri="{FF2B5EF4-FFF2-40B4-BE49-F238E27FC236}">
                <a16:creationId xmlns="" xmlns:a16="http://schemas.microsoft.com/office/drawing/2014/main" id="{D881AC0B-71D5-43A5-AD86-9668B4D92263}"/>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18748953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C204D3-549C-4770-B620-7E3D4678A94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54306D22-9474-474E-A4DD-36D304E576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AD9ED9F3-E75B-4CB6-9C20-44656AF0159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82AB8604-4E78-4EF6-AF81-B832751C75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14C7266C-4F95-4B63-B8A4-5D430A6FCB5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8DA605C0-AC58-49C3-BFDA-E7ADCFC7B8CA}"/>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8" name="Footer Placeholder 7">
            <a:extLst>
              <a:ext uri="{FF2B5EF4-FFF2-40B4-BE49-F238E27FC236}">
                <a16:creationId xmlns="" xmlns:a16="http://schemas.microsoft.com/office/drawing/2014/main" id="{A8CDB99B-8E2F-47DA-B6C3-50842D8C3DD2}"/>
              </a:ext>
            </a:extLst>
          </p:cNvPr>
          <p:cNvSpPr>
            <a:spLocks noGrp="1"/>
          </p:cNvSpPr>
          <p:nvPr>
            <p:ph type="ftr" sz="quarter" idx="11"/>
          </p:nvPr>
        </p:nvSpPr>
        <p:spPr/>
        <p:txBody>
          <a:bodyPr/>
          <a:lstStyle/>
          <a:p>
            <a:endParaRPr lang="en-GB">
              <a:solidFill>
                <a:srgbClr val="282F39">
                  <a:tint val="75000"/>
                </a:srgbClr>
              </a:solidFill>
            </a:endParaRPr>
          </a:p>
        </p:txBody>
      </p:sp>
      <p:sp>
        <p:nvSpPr>
          <p:cNvPr id="9" name="Slide Number Placeholder 8">
            <a:extLst>
              <a:ext uri="{FF2B5EF4-FFF2-40B4-BE49-F238E27FC236}">
                <a16:creationId xmlns="" xmlns:a16="http://schemas.microsoft.com/office/drawing/2014/main" id="{900ACA83-753D-4AEE-B568-755DCF5ED7F7}"/>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6496926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738EDC-8D44-427B-90E0-FBD0FBAC969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A8AE544B-A36F-473A-86AF-50F02429182D}"/>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4" name="Footer Placeholder 3">
            <a:extLst>
              <a:ext uri="{FF2B5EF4-FFF2-40B4-BE49-F238E27FC236}">
                <a16:creationId xmlns="" xmlns:a16="http://schemas.microsoft.com/office/drawing/2014/main" id="{3E6F2748-531A-4318-A370-27EDE490E8C2}"/>
              </a:ext>
            </a:extLst>
          </p:cNvPr>
          <p:cNvSpPr>
            <a:spLocks noGrp="1"/>
          </p:cNvSpPr>
          <p:nvPr>
            <p:ph type="ftr" sz="quarter" idx="11"/>
          </p:nvPr>
        </p:nvSpPr>
        <p:spPr/>
        <p:txBody>
          <a:bodyPr/>
          <a:lstStyle/>
          <a:p>
            <a:endParaRPr lang="en-GB">
              <a:solidFill>
                <a:srgbClr val="282F39">
                  <a:tint val="75000"/>
                </a:srgbClr>
              </a:solidFill>
            </a:endParaRPr>
          </a:p>
        </p:txBody>
      </p:sp>
      <p:sp>
        <p:nvSpPr>
          <p:cNvPr id="5" name="Slide Number Placeholder 4">
            <a:extLst>
              <a:ext uri="{FF2B5EF4-FFF2-40B4-BE49-F238E27FC236}">
                <a16:creationId xmlns="" xmlns:a16="http://schemas.microsoft.com/office/drawing/2014/main" id="{A5AD6E57-F20B-43D2-A268-2449E7D4ADF8}"/>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31314205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CCEC2F6E-BB8D-4A07-B873-A379FEAE4F53}"/>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3" name="Footer Placeholder 2">
            <a:extLst>
              <a:ext uri="{FF2B5EF4-FFF2-40B4-BE49-F238E27FC236}">
                <a16:creationId xmlns="" xmlns:a16="http://schemas.microsoft.com/office/drawing/2014/main" id="{29C64672-2E28-45BB-AB1E-9CA10E90883B}"/>
              </a:ext>
            </a:extLst>
          </p:cNvPr>
          <p:cNvSpPr>
            <a:spLocks noGrp="1"/>
          </p:cNvSpPr>
          <p:nvPr>
            <p:ph type="ftr" sz="quarter" idx="11"/>
          </p:nvPr>
        </p:nvSpPr>
        <p:spPr/>
        <p:txBody>
          <a:bodyPr/>
          <a:lstStyle/>
          <a:p>
            <a:endParaRPr lang="en-GB">
              <a:solidFill>
                <a:srgbClr val="282F39">
                  <a:tint val="75000"/>
                </a:srgbClr>
              </a:solidFill>
            </a:endParaRPr>
          </a:p>
        </p:txBody>
      </p:sp>
      <p:sp>
        <p:nvSpPr>
          <p:cNvPr id="4" name="Slide Number Placeholder 3">
            <a:extLst>
              <a:ext uri="{FF2B5EF4-FFF2-40B4-BE49-F238E27FC236}">
                <a16:creationId xmlns="" xmlns:a16="http://schemas.microsoft.com/office/drawing/2014/main" id="{433CCF35-5028-4E4D-8F6E-2E2DF0FB4299}"/>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42583402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60471D-7A64-4A50-B9A6-0F3A78088A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C16427B1-871E-4C56-AF97-3F78ADBFA9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6CF52702-EC0A-4FBA-9939-DCF10E412D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A1EDDBB8-93FE-4585-A97D-0E391EE246F7}"/>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6" name="Footer Placeholder 5">
            <a:extLst>
              <a:ext uri="{FF2B5EF4-FFF2-40B4-BE49-F238E27FC236}">
                <a16:creationId xmlns="" xmlns:a16="http://schemas.microsoft.com/office/drawing/2014/main" id="{2CB77A2A-D97D-4B06-A029-77A3A88DA3E4}"/>
              </a:ext>
            </a:extLst>
          </p:cNvPr>
          <p:cNvSpPr>
            <a:spLocks noGrp="1"/>
          </p:cNvSpPr>
          <p:nvPr>
            <p:ph type="ftr" sz="quarter" idx="11"/>
          </p:nvPr>
        </p:nvSpPr>
        <p:spPr/>
        <p:txBody>
          <a:bodyPr/>
          <a:lstStyle/>
          <a:p>
            <a:endParaRPr lang="en-GB">
              <a:solidFill>
                <a:srgbClr val="282F39">
                  <a:tint val="75000"/>
                </a:srgbClr>
              </a:solidFill>
            </a:endParaRPr>
          </a:p>
        </p:txBody>
      </p:sp>
      <p:sp>
        <p:nvSpPr>
          <p:cNvPr id="7" name="Slide Number Placeholder 6">
            <a:extLst>
              <a:ext uri="{FF2B5EF4-FFF2-40B4-BE49-F238E27FC236}">
                <a16:creationId xmlns="" xmlns:a16="http://schemas.microsoft.com/office/drawing/2014/main" id="{9BF4E011-48A8-486A-BF53-E7C085173F29}"/>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3977387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628C7A-67F3-4CAD-9852-569FF656AD4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1D1E717F-25DD-4AF6-8E4C-C3F0B72587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5EB9BF79-C6C8-4A28-B317-36AB52011BBD}"/>
              </a:ext>
            </a:extLst>
          </p:cNvPr>
          <p:cNvSpPr>
            <a:spLocks noGrp="1"/>
          </p:cNvSpPr>
          <p:nvPr>
            <p:ph type="dt" sz="half" idx="10"/>
          </p:nvPr>
        </p:nvSpPr>
        <p:spPr/>
        <p:txBody>
          <a:bodyPr/>
          <a:lstStyle/>
          <a:p>
            <a:fld id="{1661375A-C223-44C8-917C-F7C3A1BCD50F}" type="datetimeFigureOut">
              <a:rPr lang="en-GB" smtClean="0"/>
              <a:t>05/07/2020</a:t>
            </a:fld>
            <a:endParaRPr lang="en-GB"/>
          </a:p>
        </p:txBody>
      </p:sp>
      <p:sp>
        <p:nvSpPr>
          <p:cNvPr id="5" name="Footer Placeholder 4">
            <a:extLst>
              <a:ext uri="{FF2B5EF4-FFF2-40B4-BE49-F238E27FC236}">
                <a16:creationId xmlns:a16="http://schemas.microsoft.com/office/drawing/2014/main" xmlns="" id="{A052C1D1-F1BF-42DD-A7C6-2ED272DF8A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B05916BF-016F-4056-985B-466516E68445}"/>
              </a:ext>
            </a:extLst>
          </p:cNvPr>
          <p:cNvSpPr>
            <a:spLocks noGrp="1"/>
          </p:cNvSpPr>
          <p:nvPr>
            <p:ph type="sldNum" sz="quarter" idx="12"/>
          </p:nvPr>
        </p:nvSpPr>
        <p:spPr/>
        <p:txBody>
          <a:bodyPr/>
          <a:lstStyle/>
          <a:p>
            <a:fld id="{6983841B-0DB4-4C99-B5E5-79625F01DBF7}" type="slidenum">
              <a:rPr lang="en-GB" smtClean="0"/>
              <a:t>‹nr.›</a:t>
            </a:fld>
            <a:endParaRPr lang="en-GB"/>
          </a:p>
        </p:txBody>
      </p:sp>
    </p:spTree>
    <p:extLst>
      <p:ext uri="{BB962C8B-B14F-4D97-AF65-F5344CB8AC3E}">
        <p14:creationId xmlns:p14="http://schemas.microsoft.com/office/powerpoint/2010/main" val="26051580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EA2B76-0D50-4AE7-8E70-B69B2F112A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6E700288-1A1C-45A8-B99A-68E661D708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 xmlns:a16="http://schemas.microsoft.com/office/drawing/2014/main" id="{C8D19D42-4449-4938-BE9F-F8A026382E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715CB693-3AD5-4FB5-9BD7-DDA6EA895AA0}"/>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6" name="Footer Placeholder 5">
            <a:extLst>
              <a:ext uri="{FF2B5EF4-FFF2-40B4-BE49-F238E27FC236}">
                <a16:creationId xmlns="" xmlns:a16="http://schemas.microsoft.com/office/drawing/2014/main" id="{BB28CAAB-378F-4646-836D-6723AF22695B}"/>
              </a:ext>
            </a:extLst>
          </p:cNvPr>
          <p:cNvSpPr>
            <a:spLocks noGrp="1"/>
          </p:cNvSpPr>
          <p:nvPr>
            <p:ph type="ftr" sz="quarter" idx="11"/>
          </p:nvPr>
        </p:nvSpPr>
        <p:spPr/>
        <p:txBody>
          <a:bodyPr/>
          <a:lstStyle/>
          <a:p>
            <a:endParaRPr lang="en-GB">
              <a:solidFill>
                <a:srgbClr val="282F39">
                  <a:tint val="75000"/>
                </a:srgbClr>
              </a:solidFill>
            </a:endParaRPr>
          </a:p>
        </p:txBody>
      </p:sp>
      <p:sp>
        <p:nvSpPr>
          <p:cNvPr id="7" name="Slide Number Placeholder 6">
            <a:extLst>
              <a:ext uri="{FF2B5EF4-FFF2-40B4-BE49-F238E27FC236}">
                <a16:creationId xmlns="" xmlns:a16="http://schemas.microsoft.com/office/drawing/2014/main" id="{E08A5F22-2F00-4B7E-95E3-D4E37EE6F9BD}"/>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26936521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BE3A36-A7B5-4AED-90CE-DAABE341C72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626DD818-2AC6-4AD8-ADB0-757AE6DE1FE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1AB561BE-2670-413D-B85D-350DC6A08AAC}"/>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8A7469BC-9B02-4F1D-9332-C52CAA6CD686}"/>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B8F37A4D-841D-4B35-BD23-CCB82FC1C5BF}"/>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32222923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F24028CB-78B2-414A-9948-C32EA4A46C8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852AA2E1-9030-407F-A8FB-98BCFFFDF77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80722082-BED4-46DC-B1C0-9696140EF480}"/>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F9485038-E165-45A4-8C75-C8A3CA8177EC}"/>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C79D7943-C606-446E-B743-3AB1AE587BA9}"/>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33523568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1A0BF8-6686-4F02-AB36-9614142B36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93B406FE-1165-421C-8D35-96F0CFEA6D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DA7B22AA-13F6-430C-B5C3-3ED6A1325F28}"/>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12FB799C-1B8A-42C0-AD53-6DBEF2EC7EF6}"/>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8D8C035E-958A-44D5-9920-E77375E90336}"/>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33573000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628C7A-67F3-4CAD-9852-569FF656AD4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1D1E717F-25DD-4AF6-8E4C-C3F0B72587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5EB9BF79-C6C8-4A28-B317-36AB52011BBD}"/>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A052C1D1-F1BF-42DD-A7C6-2ED272DF8AF6}"/>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B05916BF-016F-4056-985B-466516E68445}"/>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11146813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9FAECB-6827-4D91-8EB5-800DD8EA28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73CEBD6D-8344-4937-9A0D-E2DBE531B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40598055-7F4B-4E57-92A1-C43CE07ED7D1}"/>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0BC8293C-337A-46B9-801C-405BA28F919C}"/>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77FE3A87-6EF6-4E32-958D-D3BDE968EC61}"/>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7694934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9C1E4F-8411-4152-A040-45E4E38D465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0C93C882-D441-40BC-AAB7-FB3EF79F6F5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880FF742-A50B-4EB6-86AE-E67F120A5B6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5ACB9172-F4DE-4657-A074-EF8778EE7E7D}"/>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6" name="Footer Placeholder 5">
            <a:extLst>
              <a:ext uri="{FF2B5EF4-FFF2-40B4-BE49-F238E27FC236}">
                <a16:creationId xmlns="" xmlns:a16="http://schemas.microsoft.com/office/drawing/2014/main" id="{77507DBE-C8F7-423C-9124-EE7B3D22E368}"/>
              </a:ext>
            </a:extLst>
          </p:cNvPr>
          <p:cNvSpPr>
            <a:spLocks noGrp="1"/>
          </p:cNvSpPr>
          <p:nvPr>
            <p:ph type="ftr" sz="quarter" idx="11"/>
          </p:nvPr>
        </p:nvSpPr>
        <p:spPr/>
        <p:txBody>
          <a:bodyPr/>
          <a:lstStyle/>
          <a:p>
            <a:endParaRPr lang="en-GB">
              <a:solidFill>
                <a:srgbClr val="282F39">
                  <a:tint val="75000"/>
                </a:srgbClr>
              </a:solidFill>
            </a:endParaRPr>
          </a:p>
        </p:txBody>
      </p:sp>
      <p:sp>
        <p:nvSpPr>
          <p:cNvPr id="7" name="Slide Number Placeholder 6">
            <a:extLst>
              <a:ext uri="{FF2B5EF4-FFF2-40B4-BE49-F238E27FC236}">
                <a16:creationId xmlns="" xmlns:a16="http://schemas.microsoft.com/office/drawing/2014/main" id="{D881AC0B-71D5-43A5-AD86-9668B4D92263}"/>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229831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C204D3-549C-4770-B620-7E3D4678A94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54306D22-9474-474E-A4DD-36D304E576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AD9ED9F3-E75B-4CB6-9C20-44656AF0159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82AB8604-4E78-4EF6-AF81-B832751C75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14C7266C-4F95-4B63-B8A4-5D430A6FCB5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8DA605C0-AC58-49C3-BFDA-E7ADCFC7B8CA}"/>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8" name="Footer Placeholder 7">
            <a:extLst>
              <a:ext uri="{FF2B5EF4-FFF2-40B4-BE49-F238E27FC236}">
                <a16:creationId xmlns="" xmlns:a16="http://schemas.microsoft.com/office/drawing/2014/main" id="{A8CDB99B-8E2F-47DA-B6C3-50842D8C3DD2}"/>
              </a:ext>
            </a:extLst>
          </p:cNvPr>
          <p:cNvSpPr>
            <a:spLocks noGrp="1"/>
          </p:cNvSpPr>
          <p:nvPr>
            <p:ph type="ftr" sz="quarter" idx="11"/>
          </p:nvPr>
        </p:nvSpPr>
        <p:spPr/>
        <p:txBody>
          <a:bodyPr/>
          <a:lstStyle/>
          <a:p>
            <a:endParaRPr lang="en-GB">
              <a:solidFill>
                <a:srgbClr val="282F39">
                  <a:tint val="75000"/>
                </a:srgbClr>
              </a:solidFill>
            </a:endParaRPr>
          </a:p>
        </p:txBody>
      </p:sp>
      <p:sp>
        <p:nvSpPr>
          <p:cNvPr id="9" name="Slide Number Placeholder 8">
            <a:extLst>
              <a:ext uri="{FF2B5EF4-FFF2-40B4-BE49-F238E27FC236}">
                <a16:creationId xmlns="" xmlns:a16="http://schemas.microsoft.com/office/drawing/2014/main" id="{900ACA83-753D-4AEE-B568-755DCF5ED7F7}"/>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23187581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738EDC-8D44-427B-90E0-FBD0FBAC969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A8AE544B-A36F-473A-86AF-50F02429182D}"/>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4" name="Footer Placeholder 3">
            <a:extLst>
              <a:ext uri="{FF2B5EF4-FFF2-40B4-BE49-F238E27FC236}">
                <a16:creationId xmlns="" xmlns:a16="http://schemas.microsoft.com/office/drawing/2014/main" id="{3E6F2748-531A-4318-A370-27EDE490E8C2}"/>
              </a:ext>
            </a:extLst>
          </p:cNvPr>
          <p:cNvSpPr>
            <a:spLocks noGrp="1"/>
          </p:cNvSpPr>
          <p:nvPr>
            <p:ph type="ftr" sz="quarter" idx="11"/>
          </p:nvPr>
        </p:nvSpPr>
        <p:spPr/>
        <p:txBody>
          <a:bodyPr/>
          <a:lstStyle/>
          <a:p>
            <a:endParaRPr lang="en-GB">
              <a:solidFill>
                <a:srgbClr val="282F39">
                  <a:tint val="75000"/>
                </a:srgbClr>
              </a:solidFill>
            </a:endParaRPr>
          </a:p>
        </p:txBody>
      </p:sp>
      <p:sp>
        <p:nvSpPr>
          <p:cNvPr id="5" name="Slide Number Placeholder 4">
            <a:extLst>
              <a:ext uri="{FF2B5EF4-FFF2-40B4-BE49-F238E27FC236}">
                <a16:creationId xmlns="" xmlns:a16="http://schemas.microsoft.com/office/drawing/2014/main" id="{A5AD6E57-F20B-43D2-A268-2449E7D4ADF8}"/>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7785414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CCEC2F6E-BB8D-4A07-B873-A379FEAE4F53}"/>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3" name="Footer Placeholder 2">
            <a:extLst>
              <a:ext uri="{FF2B5EF4-FFF2-40B4-BE49-F238E27FC236}">
                <a16:creationId xmlns="" xmlns:a16="http://schemas.microsoft.com/office/drawing/2014/main" id="{29C64672-2E28-45BB-AB1E-9CA10E90883B}"/>
              </a:ext>
            </a:extLst>
          </p:cNvPr>
          <p:cNvSpPr>
            <a:spLocks noGrp="1"/>
          </p:cNvSpPr>
          <p:nvPr>
            <p:ph type="ftr" sz="quarter" idx="11"/>
          </p:nvPr>
        </p:nvSpPr>
        <p:spPr/>
        <p:txBody>
          <a:bodyPr/>
          <a:lstStyle/>
          <a:p>
            <a:endParaRPr lang="en-GB">
              <a:solidFill>
                <a:srgbClr val="282F39">
                  <a:tint val="75000"/>
                </a:srgbClr>
              </a:solidFill>
            </a:endParaRPr>
          </a:p>
        </p:txBody>
      </p:sp>
      <p:sp>
        <p:nvSpPr>
          <p:cNvPr id="4" name="Slide Number Placeholder 3">
            <a:extLst>
              <a:ext uri="{FF2B5EF4-FFF2-40B4-BE49-F238E27FC236}">
                <a16:creationId xmlns="" xmlns:a16="http://schemas.microsoft.com/office/drawing/2014/main" id="{433CCF35-5028-4E4D-8F6E-2E2DF0FB4299}"/>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547180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9FAECB-6827-4D91-8EB5-800DD8EA28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73CEBD6D-8344-4937-9A0D-E2DBE531B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40598055-7F4B-4E57-92A1-C43CE07ED7D1}"/>
              </a:ext>
            </a:extLst>
          </p:cNvPr>
          <p:cNvSpPr>
            <a:spLocks noGrp="1"/>
          </p:cNvSpPr>
          <p:nvPr>
            <p:ph type="dt" sz="half" idx="10"/>
          </p:nvPr>
        </p:nvSpPr>
        <p:spPr/>
        <p:txBody>
          <a:bodyPr/>
          <a:lstStyle/>
          <a:p>
            <a:fld id="{1661375A-C223-44C8-917C-F7C3A1BCD50F}" type="datetimeFigureOut">
              <a:rPr lang="en-GB" smtClean="0"/>
              <a:t>05/07/2020</a:t>
            </a:fld>
            <a:endParaRPr lang="en-GB"/>
          </a:p>
        </p:txBody>
      </p:sp>
      <p:sp>
        <p:nvSpPr>
          <p:cNvPr id="5" name="Footer Placeholder 4">
            <a:extLst>
              <a:ext uri="{FF2B5EF4-FFF2-40B4-BE49-F238E27FC236}">
                <a16:creationId xmlns:a16="http://schemas.microsoft.com/office/drawing/2014/main" xmlns="" id="{0BC8293C-337A-46B9-801C-405BA28F91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77FE3A87-6EF6-4E32-958D-D3BDE968EC61}"/>
              </a:ext>
            </a:extLst>
          </p:cNvPr>
          <p:cNvSpPr>
            <a:spLocks noGrp="1"/>
          </p:cNvSpPr>
          <p:nvPr>
            <p:ph type="sldNum" sz="quarter" idx="12"/>
          </p:nvPr>
        </p:nvSpPr>
        <p:spPr/>
        <p:txBody>
          <a:bodyPr/>
          <a:lstStyle/>
          <a:p>
            <a:fld id="{6983841B-0DB4-4C99-B5E5-79625F01DBF7}" type="slidenum">
              <a:rPr lang="en-GB" smtClean="0"/>
              <a:t>‹nr.›</a:t>
            </a:fld>
            <a:endParaRPr lang="en-GB"/>
          </a:p>
        </p:txBody>
      </p:sp>
    </p:spTree>
    <p:extLst>
      <p:ext uri="{BB962C8B-B14F-4D97-AF65-F5344CB8AC3E}">
        <p14:creationId xmlns:p14="http://schemas.microsoft.com/office/powerpoint/2010/main" val="7261212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60471D-7A64-4A50-B9A6-0F3A78088A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C16427B1-871E-4C56-AF97-3F78ADBFA9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6CF52702-EC0A-4FBA-9939-DCF10E412D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A1EDDBB8-93FE-4585-A97D-0E391EE246F7}"/>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6" name="Footer Placeholder 5">
            <a:extLst>
              <a:ext uri="{FF2B5EF4-FFF2-40B4-BE49-F238E27FC236}">
                <a16:creationId xmlns="" xmlns:a16="http://schemas.microsoft.com/office/drawing/2014/main" id="{2CB77A2A-D97D-4B06-A029-77A3A88DA3E4}"/>
              </a:ext>
            </a:extLst>
          </p:cNvPr>
          <p:cNvSpPr>
            <a:spLocks noGrp="1"/>
          </p:cNvSpPr>
          <p:nvPr>
            <p:ph type="ftr" sz="quarter" idx="11"/>
          </p:nvPr>
        </p:nvSpPr>
        <p:spPr/>
        <p:txBody>
          <a:bodyPr/>
          <a:lstStyle/>
          <a:p>
            <a:endParaRPr lang="en-GB">
              <a:solidFill>
                <a:srgbClr val="282F39">
                  <a:tint val="75000"/>
                </a:srgbClr>
              </a:solidFill>
            </a:endParaRPr>
          </a:p>
        </p:txBody>
      </p:sp>
      <p:sp>
        <p:nvSpPr>
          <p:cNvPr id="7" name="Slide Number Placeholder 6">
            <a:extLst>
              <a:ext uri="{FF2B5EF4-FFF2-40B4-BE49-F238E27FC236}">
                <a16:creationId xmlns="" xmlns:a16="http://schemas.microsoft.com/office/drawing/2014/main" id="{9BF4E011-48A8-486A-BF53-E7C085173F29}"/>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1235370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EA2B76-0D50-4AE7-8E70-B69B2F112A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6E700288-1A1C-45A8-B99A-68E661D708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 xmlns:a16="http://schemas.microsoft.com/office/drawing/2014/main" id="{C8D19D42-4449-4938-BE9F-F8A026382E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715CB693-3AD5-4FB5-9BD7-DDA6EA895AA0}"/>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6" name="Footer Placeholder 5">
            <a:extLst>
              <a:ext uri="{FF2B5EF4-FFF2-40B4-BE49-F238E27FC236}">
                <a16:creationId xmlns="" xmlns:a16="http://schemas.microsoft.com/office/drawing/2014/main" id="{BB28CAAB-378F-4646-836D-6723AF22695B}"/>
              </a:ext>
            </a:extLst>
          </p:cNvPr>
          <p:cNvSpPr>
            <a:spLocks noGrp="1"/>
          </p:cNvSpPr>
          <p:nvPr>
            <p:ph type="ftr" sz="quarter" idx="11"/>
          </p:nvPr>
        </p:nvSpPr>
        <p:spPr/>
        <p:txBody>
          <a:bodyPr/>
          <a:lstStyle/>
          <a:p>
            <a:endParaRPr lang="en-GB">
              <a:solidFill>
                <a:srgbClr val="282F39">
                  <a:tint val="75000"/>
                </a:srgbClr>
              </a:solidFill>
            </a:endParaRPr>
          </a:p>
        </p:txBody>
      </p:sp>
      <p:sp>
        <p:nvSpPr>
          <p:cNvPr id="7" name="Slide Number Placeholder 6">
            <a:extLst>
              <a:ext uri="{FF2B5EF4-FFF2-40B4-BE49-F238E27FC236}">
                <a16:creationId xmlns="" xmlns:a16="http://schemas.microsoft.com/office/drawing/2014/main" id="{E08A5F22-2F00-4B7E-95E3-D4E37EE6F9BD}"/>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33509718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BE3A36-A7B5-4AED-90CE-DAABE341C72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626DD818-2AC6-4AD8-ADB0-757AE6DE1FE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1AB561BE-2670-413D-B85D-350DC6A08AAC}"/>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8A7469BC-9B02-4F1D-9332-C52CAA6CD686}"/>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B8F37A4D-841D-4B35-BD23-CCB82FC1C5BF}"/>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16195098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F24028CB-78B2-414A-9948-C32EA4A46C8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852AA2E1-9030-407F-A8FB-98BCFFFDF77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80722082-BED4-46DC-B1C0-9696140EF480}"/>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F9485038-E165-45A4-8C75-C8A3CA8177EC}"/>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C79D7943-C606-446E-B743-3AB1AE587BA9}"/>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23673297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1A0BF8-6686-4F02-AB36-9614142B36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93B406FE-1165-421C-8D35-96F0CFEA6D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DA7B22AA-13F6-430C-B5C3-3ED6A1325F28}"/>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12FB799C-1B8A-42C0-AD53-6DBEF2EC7EF6}"/>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8D8C035E-958A-44D5-9920-E77375E90336}"/>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21439260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628C7A-67F3-4CAD-9852-569FF656AD4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1D1E717F-25DD-4AF6-8E4C-C3F0B72587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5EB9BF79-C6C8-4A28-B317-36AB52011BBD}"/>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A052C1D1-F1BF-42DD-A7C6-2ED272DF8AF6}"/>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B05916BF-016F-4056-985B-466516E68445}"/>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27646615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9FAECB-6827-4D91-8EB5-800DD8EA28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73CEBD6D-8344-4937-9A0D-E2DBE531B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40598055-7F4B-4E57-92A1-C43CE07ED7D1}"/>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0BC8293C-337A-46B9-801C-405BA28F919C}"/>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77FE3A87-6EF6-4E32-958D-D3BDE968EC61}"/>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33303054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9C1E4F-8411-4152-A040-45E4E38D465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0C93C882-D441-40BC-AAB7-FB3EF79F6F5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880FF742-A50B-4EB6-86AE-E67F120A5B6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5ACB9172-F4DE-4657-A074-EF8778EE7E7D}"/>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6" name="Footer Placeholder 5">
            <a:extLst>
              <a:ext uri="{FF2B5EF4-FFF2-40B4-BE49-F238E27FC236}">
                <a16:creationId xmlns="" xmlns:a16="http://schemas.microsoft.com/office/drawing/2014/main" id="{77507DBE-C8F7-423C-9124-EE7B3D22E368}"/>
              </a:ext>
            </a:extLst>
          </p:cNvPr>
          <p:cNvSpPr>
            <a:spLocks noGrp="1"/>
          </p:cNvSpPr>
          <p:nvPr>
            <p:ph type="ftr" sz="quarter" idx="11"/>
          </p:nvPr>
        </p:nvSpPr>
        <p:spPr/>
        <p:txBody>
          <a:bodyPr/>
          <a:lstStyle/>
          <a:p>
            <a:endParaRPr lang="en-GB">
              <a:solidFill>
                <a:srgbClr val="282F39">
                  <a:tint val="75000"/>
                </a:srgbClr>
              </a:solidFill>
            </a:endParaRPr>
          </a:p>
        </p:txBody>
      </p:sp>
      <p:sp>
        <p:nvSpPr>
          <p:cNvPr id="7" name="Slide Number Placeholder 6">
            <a:extLst>
              <a:ext uri="{FF2B5EF4-FFF2-40B4-BE49-F238E27FC236}">
                <a16:creationId xmlns="" xmlns:a16="http://schemas.microsoft.com/office/drawing/2014/main" id="{D881AC0B-71D5-43A5-AD86-9668B4D92263}"/>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27950288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C204D3-549C-4770-B620-7E3D4678A94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54306D22-9474-474E-A4DD-36D304E576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AD9ED9F3-E75B-4CB6-9C20-44656AF0159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82AB8604-4E78-4EF6-AF81-B832751C75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14C7266C-4F95-4B63-B8A4-5D430A6FCB5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8DA605C0-AC58-49C3-BFDA-E7ADCFC7B8CA}"/>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8" name="Footer Placeholder 7">
            <a:extLst>
              <a:ext uri="{FF2B5EF4-FFF2-40B4-BE49-F238E27FC236}">
                <a16:creationId xmlns="" xmlns:a16="http://schemas.microsoft.com/office/drawing/2014/main" id="{A8CDB99B-8E2F-47DA-B6C3-50842D8C3DD2}"/>
              </a:ext>
            </a:extLst>
          </p:cNvPr>
          <p:cNvSpPr>
            <a:spLocks noGrp="1"/>
          </p:cNvSpPr>
          <p:nvPr>
            <p:ph type="ftr" sz="quarter" idx="11"/>
          </p:nvPr>
        </p:nvSpPr>
        <p:spPr/>
        <p:txBody>
          <a:bodyPr/>
          <a:lstStyle/>
          <a:p>
            <a:endParaRPr lang="en-GB">
              <a:solidFill>
                <a:srgbClr val="282F39">
                  <a:tint val="75000"/>
                </a:srgbClr>
              </a:solidFill>
            </a:endParaRPr>
          </a:p>
        </p:txBody>
      </p:sp>
      <p:sp>
        <p:nvSpPr>
          <p:cNvPr id="9" name="Slide Number Placeholder 8">
            <a:extLst>
              <a:ext uri="{FF2B5EF4-FFF2-40B4-BE49-F238E27FC236}">
                <a16:creationId xmlns="" xmlns:a16="http://schemas.microsoft.com/office/drawing/2014/main" id="{900ACA83-753D-4AEE-B568-755DCF5ED7F7}"/>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17576160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738EDC-8D44-427B-90E0-FBD0FBAC969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A8AE544B-A36F-473A-86AF-50F02429182D}"/>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4" name="Footer Placeholder 3">
            <a:extLst>
              <a:ext uri="{FF2B5EF4-FFF2-40B4-BE49-F238E27FC236}">
                <a16:creationId xmlns="" xmlns:a16="http://schemas.microsoft.com/office/drawing/2014/main" id="{3E6F2748-531A-4318-A370-27EDE490E8C2}"/>
              </a:ext>
            </a:extLst>
          </p:cNvPr>
          <p:cNvSpPr>
            <a:spLocks noGrp="1"/>
          </p:cNvSpPr>
          <p:nvPr>
            <p:ph type="ftr" sz="quarter" idx="11"/>
          </p:nvPr>
        </p:nvSpPr>
        <p:spPr/>
        <p:txBody>
          <a:bodyPr/>
          <a:lstStyle/>
          <a:p>
            <a:endParaRPr lang="en-GB">
              <a:solidFill>
                <a:srgbClr val="282F39">
                  <a:tint val="75000"/>
                </a:srgbClr>
              </a:solidFill>
            </a:endParaRPr>
          </a:p>
        </p:txBody>
      </p:sp>
      <p:sp>
        <p:nvSpPr>
          <p:cNvPr id="5" name="Slide Number Placeholder 4">
            <a:extLst>
              <a:ext uri="{FF2B5EF4-FFF2-40B4-BE49-F238E27FC236}">
                <a16:creationId xmlns="" xmlns:a16="http://schemas.microsoft.com/office/drawing/2014/main" id="{A5AD6E57-F20B-43D2-A268-2449E7D4ADF8}"/>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2660934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9C1E4F-8411-4152-A040-45E4E38D465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0C93C882-D441-40BC-AAB7-FB3EF79F6F5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880FF742-A50B-4EB6-86AE-E67F120A5B6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5ACB9172-F4DE-4657-A074-EF8778EE7E7D}"/>
              </a:ext>
            </a:extLst>
          </p:cNvPr>
          <p:cNvSpPr>
            <a:spLocks noGrp="1"/>
          </p:cNvSpPr>
          <p:nvPr>
            <p:ph type="dt" sz="half" idx="10"/>
          </p:nvPr>
        </p:nvSpPr>
        <p:spPr/>
        <p:txBody>
          <a:bodyPr/>
          <a:lstStyle/>
          <a:p>
            <a:fld id="{1661375A-C223-44C8-917C-F7C3A1BCD50F}" type="datetimeFigureOut">
              <a:rPr lang="en-GB" smtClean="0"/>
              <a:t>05/07/2020</a:t>
            </a:fld>
            <a:endParaRPr lang="en-GB"/>
          </a:p>
        </p:txBody>
      </p:sp>
      <p:sp>
        <p:nvSpPr>
          <p:cNvPr id="6" name="Footer Placeholder 5">
            <a:extLst>
              <a:ext uri="{FF2B5EF4-FFF2-40B4-BE49-F238E27FC236}">
                <a16:creationId xmlns:a16="http://schemas.microsoft.com/office/drawing/2014/main" xmlns="" id="{77507DBE-C8F7-423C-9124-EE7B3D22E3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D881AC0B-71D5-43A5-AD86-9668B4D92263}"/>
              </a:ext>
            </a:extLst>
          </p:cNvPr>
          <p:cNvSpPr>
            <a:spLocks noGrp="1"/>
          </p:cNvSpPr>
          <p:nvPr>
            <p:ph type="sldNum" sz="quarter" idx="12"/>
          </p:nvPr>
        </p:nvSpPr>
        <p:spPr/>
        <p:txBody>
          <a:bodyPr/>
          <a:lstStyle/>
          <a:p>
            <a:fld id="{6983841B-0DB4-4C99-B5E5-79625F01DBF7}" type="slidenum">
              <a:rPr lang="en-GB" smtClean="0"/>
              <a:t>‹nr.›</a:t>
            </a:fld>
            <a:endParaRPr lang="en-GB"/>
          </a:p>
        </p:txBody>
      </p:sp>
    </p:spTree>
    <p:extLst>
      <p:ext uri="{BB962C8B-B14F-4D97-AF65-F5344CB8AC3E}">
        <p14:creationId xmlns:p14="http://schemas.microsoft.com/office/powerpoint/2010/main" val="39130013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CCEC2F6E-BB8D-4A07-B873-A379FEAE4F53}"/>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3" name="Footer Placeholder 2">
            <a:extLst>
              <a:ext uri="{FF2B5EF4-FFF2-40B4-BE49-F238E27FC236}">
                <a16:creationId xmlns="" xmlns:a16="http://schemas.microsoft.com/office/drawing/2014/main" id="{29C64672-2E28-45BB-AB1E-9CA10E90883B}"/>
              </a:ext>
            </a:extLst>
          </p:cNvPr>
          <p:cNvSpPr>
            <a:spLocks noGrp="1"/>
          </p:cNvSpPr>
          <p:nvPr>
            <p:ph type="ftr" sz="quarter" idx="11"/>
          </p:nvPr>
        </p:nvSpPr>
        <p:spPr/>
        <p:txBody>
          <a:bodyPr/>
          <a:lstStyle/>
          <a:p>
            <a:endParaRPr lang="en-GB">
              <a:solidFill>
                <a:srgbClr val="282F39">
                  <a:tint val="75000"/>
                </a:srgbClr>
              </a:solidFill>
            </a:endParaRPr>
          </a:p>
        </p:txBody>
      </p:sp>
      <p:sp>
        <p:nvSpPr>
          <p:cNvPr id="4" name="Slide Number Placeholder 3">
            <a:extLst>
              <a:ext uri="{FF2B5EF4-FFF2-40B4-BE49-F238E27FC236}">
                <a16:creationId xmlns="" xmlns:a16="http://schemas.microsoft.com/office/drawing/2014/main" id="{433CCF35-5028-4E4D-8F6E-2E2DF0FB4299}"/>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42691202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60471D-7A64-4A50-B9A6-0F3A78088A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C16427B1-871E-4C56-AF97-3F78ADBFA9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6CF52702-EC0A-4FBA-9939-DCF10E412D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A1EDDBB8-93FE-4585-A97D-0E391EE246F7}"/>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6" name="Footer Placeholder 5">
            <a:extLst>
              <a:ext uri="{FF2B5EF4-FFF2-40B4-BE49-F238E27FC236}">
                <a16:creationId xmlns="" xmlns:a16="http://schemas.microsoft.com/office/drawing/2014/main" id="{2CB77A2A-D97D-4B06-A029-77A3A88DA3E4}"/>
              </a:ext>
            </a:extLst>
          </p:cNvPr>
          <p:cNvSpPr>
            <a:spLocks noGrp="1"/>
          </p:cNvSpPr>
          <p:nvPr>
            <p:ph type="ftr" sz="quarter" idx="11"/>
          </p:nvPr>
        </p:nvSpPr>
        <p:spPr/>
        <p:txBody>
          <a:bodyPr/>
          <a:lstStyle/>
          <a:p>
            <a:endParaRPr lang="en-GB">
              <a:solidFill>
                <a:srgbClr val="282F39">
                  <a:tint val="75000"/>
                </a:srgbClr>
              </a:solidFill>
            </a:endParaRPr>
          </a:p>
        </p:txBody>
      </p:sp>
      <p:sp>
        <p:nvSpPr>
          <p:cNvPr id="7" name="Slide Number Placeholder 6">
            <a:extLst>
              <a:ext uri="{FF2B5EF4-FFF2-40B4-BE49-F238E27FC236}">
                <a16:creationId xmlns="" xmlns:a16="http://schemas.microsoft.com/office/drawing/2014/main" id="{9BF4E011-48A8-486A-BF53-E7C085173F29}"/>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42337837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EA2B76-0D50-4AE7-8E70-B69B2F112A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6E700288-1A1C-45A8-B99A-68E661D708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 xmlns:a16="http://schemas.microsoft.com/office/drawing/2014/main" id="{C8D19D42-4449-4938-BE9F-F8A026382E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715CB693-3AD5-4FB5-9BD7-DDA6EA895AA0}"/>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6" name="Footer Placeholder 5">
            <a:extLst>
              <a:ext uri="{FF2B5EF4-FFF2-40B4-BE49-F238E27FC236}">
                <a16:creationId xmlns="" xmlns:a16="http://schemas.microsoft.com/office/drawing/2014/main" id="{BB28CAAB-378F-4646-836D-6723AF22695B}"/>
              </a:ext>
            </a:extLst>
          </p:cNvPr>
          <p:cNvSpPr>
            <a:spLocks noGrp="1"/>
          </p:cNvSpPr>
          <p:nvPr>
            <p:ph type="ftr" sz="quarter" idx="11"/>
          </p:nvPr>
        </p:nvSpPr>
        <p:spPr/>
        <p:txBody>
          <a:bodyPr/>
          <a:lstStyle/>
          <a:p>
            <a:endParaRPr lang="en-GB">
              <a:solidFill>
                <a:srgbClr val="282F39">
                  <a:tint val="75000"/>
                </a:srgbClr>
              </a:solidFill>
            </a:endParaRPr>
          </a:p>
        </p:txBody>
      </p:sp>
      <p:sp>
        <p:nvSpPr>
          <p:cNvPr id="7" name="Slide Number Placeholder 6">
            <a:extLst>
              <a:ext uri="{FF2B5EF4-FFF2-40B4-BE49-F238E27FC236}">
                <a16:creationId xmlns="" xmlns:a16="http://schemas.microsoft.com/office/drawing/2014/main" id="{E08A5F22-2F00-4B7E-95E3-D4E37EE6F9BD}"/>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13345933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BE3A36-A7B5-4AED-90CE-DAABE341C72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626DD818-2AC6-4AD8-ADB0-757AE6DE1FE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1AB561BE-2670-413D-B85D-350DC6A08AAC}"/>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8A7469BC-9B02-4F1D-9332-C52CAA6CD686}"/>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B8F37A4D-841D-4B35-BD23-CCB82FC1C5BF}"/>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13842777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F24028CB-78B2-414A-9948-C32EA4A46C8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852AA2E1-9030-407F-A8FB-98BCFFFDF77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80722082-BED4-46DC-B1C0-9696140EF480}"/>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F9485038-E165-45A4-8C75-C8A3CA8177EC}"/>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C79D7943-C606-446E-B743-3AB1AE587BA9}"/>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12667932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1A0BF8-6686-4F02-AB36-9614142B36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93B406FE-1165-421C-8D35-96F0CFEA6D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DA7B22AA-13F6-430C-B5C3-3ED6A1325F28}"/>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12FB799C-1B8A-42C0-AD53-6DBEF2EC7EF6}"/>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8D8C035E-958A-44D5-9920-E77375E90336}"/>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38984271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628C7A-67F3-4CAD-9852-569FF656AD4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1D1E717F-25DD-4AF6-8E4C-C3F0B72587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5EB9BF79-C6C8-4A28-B317-36AB52011BBD}"/>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A052C1D1-F1BF-42DD-A7C6-2ED272DF8AF6}"/>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B05916BF-016F-4056-985B-466516E68445}"/>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5085650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9FAECB-6827-4D91-8EB5-800DD8EA28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73CEBD6D-8344-4937-9A0D-E2DBE531B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40598055-7F4B-4E57-92A1-C43CE07ED7D1}"/>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0BC8293C-337A-46B9-801C-405BA28F919C}"/>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77FE3A87-6EF6-4E32-958D-D3BDE968EC61}"/>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4754513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9C1E4F-8411-4152-A040-45E4E38D465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0C93C882-D441-40BC-AAB7-FB3EF79F6F5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880FF742-A50B-4EB6-86AE-E67F120A5B6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5ACB9172-F4DE-4657-A074-EF8778EE7E7D}"/>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6" name="Footer Placeholder 5">
            <a:extLst>
              <a:ext uri="{FF2B5EF4-FFF2-40B4-BE49-F238E27FC236}">
                <a16:creationId xmlns="" xmlns:a16="http://schemas.microsoft.com/office/drawing/2014/main" id="{77507DBE-C8F7-423C-9124-EE7B3D22E368}"/>
              </a:ext>
            </a:extLst>
          </p:cNvPr>
          <p:cNvSpPr>
            <a:spLocks noGrp="1"/>
          </p:cNvSpPr>
          <p:nvPr>
            <p:ph type="ftr" sz="quarter" idx="11"/>
          </p:nvPr>
        </p:nvSpPr>
        <p:spPr/>
        <p:txBody>
          <a:bodyPr/>
          <a:lstStyle/>
          <a:p>
            <a:endParaRPr lang="en-GB">
              <a:solidFill>
                <a:srgbClr val="282F39">
                  <a:tint val="75000"/>
                </a:srgbClr>
              </a:solidFill>
            </a:endParaRPr>
          </a:p>
        </p:txBody>
      </p:sp>
      <p:sp>
        <p:nvSpPr>
          <p:cNvPr id="7" name="Slide Number Placeholder 6">
            <a:extLst>
              <a:ext uri="{FF2B5EF4-FFF2-40B4-BE49-F238E27FC236}">
                <a16:creationId xmlns="" xmlns:a16="http://schemas.microsoft.com/office/drawing/2014/main" id="{D881AC0B-71D5-43A5-AD86-9668B4D92263}"/>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1413855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C204D3-549C-4770-B620-7E3D4678A94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54306D22-9474-474E-A4DD-36D304E576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AD9ED9F3-E75B-4CB6-9C20-44656AF0159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82AB8604-4E78-4EF6-AF81-B832751C75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14C7266C-4F95-4B63-B8A4-5D430A6FCB5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8DA605C0-AC58-49C3-BFDA-E7ADCFC7B8CA}"/>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8" name="Footer Placeholder 7">
            <a:extLst>
              <a:ext uri="{FF2B5EF4-FFF2-40B4-BE49-F238E27FC236}">
                <a16:creationId xmlns="" xmlns:a16="http://schemas.microsoft.com/office/drawing/2014/main" id="{A8CDB99B-8E2F-47DA-B6C3-50842D8C3DD2}"/>
              </a:ext>
            </a:extLst>
          </p:cNvPr>
          <p:cNvSpPr>
            <a:spLocks noGrp="1"/>
          </p:cNvSpPr>
          <p:nvPr>
            <p:ph type="ftr" sz="quarter" idx="11"/>
          </p:nvPr>
        </p:nvSpPr>
        <p:spPr/>
        <p:txBody>
          <a:bodyPr/>
          <a:lstStyle/>
          <a:p>
            <a:endParaRPr lang="en-GB">
              <a:solidFill>
                <a:srgbClr val="282F39">
                  <a:tint val="75000"/>
                </a:srgbClr>
              </a:solidFill>
            </a:endParaRPr>
          </a:p>
        </p:txBody>
      </p:sp>
      <p:sp>
        <p:nvSpPr>
          <p:cNvPr id="9" name="Slide Number Placeholder 8">
            <a:extLst>
              <a:ext uri="{FF2B5EF4-FFF2-40B4-BE49-F238E27FC236}">
                <a16:creationId xmlns="" xmlns:a16="http://schemas.microsoft.com/office/drawing/2014/main" id="{900ACA83-753D-4AEE-B568-755DCF5ED7F7}"/>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3062057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C204D3-549C-4770-B620-7E3D4678A94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54306D22-9474-474E-A4DD-36D304E576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AD9ED9F3-E75B-4CB6-9C20-44656AF0159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82AB8604-4E78-4EF6-AF81-B832751C75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14C7266C-4F95-4B63-B8A4-5D430A6FCB5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8DA605C0-AC58-49C3-BFDA-E7ADCFC7B8CA}"/>
              </a:ext>
            </a:extLst>
          </p:cNvPr>
          <p:cNvSpPr>
            <a:spLocks noGrp="1"/>
          </p:cNvSpPr>
          <p:nvPr>
            <p:ph type="dt" sz="half" idx="10"/>
          </p:nvPr>
        </p:nvSpPr>
        <p:spPr/>
        <p:txBody>
          <a:bodyPr/>
          <a:lstStyle/>
          <a:p>
            <a:fld id="{1661375A-C223-44C8-917C-F7C3A1BCD50F}" type="datetimeFigureOut">
              <a:rPr lang="en-GB" smtClean="0"/>
              <a:t>05/07/2020</a:t>
            </a:fld>
            <a:endParaRPr lang="en-GB"/>
          </a:p>
        </p:txBody>
      </p:sp>
      <p:sp>
        <p:nvSpPr>
          <p:cNvPr id="8" name="Footer Placeholder 7">
            <a:extLst>
              <a:ext uri="{FF2B5EF4-FFF2-40B4-BE49-F238E27FC236}">
                <a16:creationId xmlns:a16="http://schemas.microsoft.com/office/drawing/2014/main" xmlns="" id="{A8CDB99B-8E2F-47DA-B6C3-50842D8C3DD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900ACA83-753D-4AEE-B568-755DCF5ED7F7}"/>
              </a:ext>
            </a:extLst>
          </p:cNvPr>
          <p:cNvSpPr>
            <a:spLocks noGrp="1"/>
          </p:cNvSpPr>
          <p:nvPr>
            <p:ph type="sldNum" sz="quarter" idx="12"/>
          </p:nvPr>
        </p:nvSpPr>
        <p:spPr/>
        <p:txBody>
          <a:bodyPr/>
          <a:lstStyle/>
          <a:p>
            <a:fld id="{6983841B-0DB4-4C99-B5E5-79625F01DBF7}" type="slidenum">
              <a:rPr lang="en-GB" smtClean="0"/>
              <a:t>‹nr.›</a:t>
            </a:fld>
            <a:endParaRPr lang="en-GB"/>
          </a:p>
        </p:txBody>
      </p:sp>
    </p:spTree>
    <p:extLst>
      <p:ext uri="{BB962C8B-B14F-4D97-AF65-F5344CB8AC3E}">
        <p14:creationId xmlns:p14="http://schemas.microsoft.com/office/powerpoint/2010/main" val="4826622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738EDC-8D44-427B-90E0-FBD0FBAC969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A8AE544B-A36F-473A-86AF-50F02429182D}"/>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4" name="Footer Placeholder 3">
            <a:extLst>
              <a:ext uri="{FF2B5EF4-FFF2-40B4-BE49-F238E27FC236}">
                <a16:creationId xmlns="" xmlns:a16="http://schemas.microsoft.com/office/drawing/2014/main" id="{3E6F2748-531A-4318-A370-27EDE490E8C2}"/>
              </a:ext>
            </a:extLst>
          </p:cNvPr>
          <p:cNvSpPr>
            <a:spLocks noGrp="1"/>
          </p:cNvSpPr>
          <p:nvPr>
            <p:ph type="ftr" sz="quarter" idx="11"/>
          </p:nvPr>
        </p:nvSpPr>
        <p:spPr/>
        <p:txBody>
          <a:bodyPr/>
          <a:lstStyle/>
          <a:p>
            <a:endParaRPr lang="en-GB">
              <a:solidFill>
                <a:srgbClr val="282F39">
                  <a:tint val="75000"/>
                </a:srgbClr>
              </a:solidFill>
            </a:endParaRPr>
          </a:p>
        </p:txBody>
      </p:sp>
      <p:sp>
        <p:nvSpPr>
          <p:cNvPr id="5" name="Slide Number Placeholder 4">
            <a:extLst>
              <a:ext uri="{FF2B5EF4-FFF2-40B4-BE49-F238E27FC236}">
                <a16:creationId xmlns="" xmlns:a16="http://schemas.microsoft.com/office/drawing/2014/main" id="{A5AD6E57-F20B-43D2-A268-2449E7D4ADF8}"/>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35290628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CCEC2F6E-BB8D-4A07-B873-A379FEAE4F53}"/>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3" name="Footer Placeholder 2">
            <a:extLst>
              <a:ext uri="{FF2B5EF4-FFF2-40B4-BE49-F238E27FC236}">
                <a16:creationId xmlns="" xmlns:a16="http://schemas.microsoft.com/office/drawing/2014/main" id="{29C64672-2E28-45BB-AB1E-9CA10E90883B}"/>
              </a:ext>
            </a:extLst>
          </p:cNvPr>
          <p:cNvSpPr>
            <a:spLocks noGrp="1"/>
          </p:cNvSpPr>
          <p:nvPr>
            <p:ph type="ftr" sz="quarter" idx="11"/>
          </p:nvPr>
        </p:nvSpPr>
        <p:spPr/>
        <p:txBody>
          <a:bodyPr/>
          <a:lstStyle/>
          <a:p>
            <a:endParaRPr lang="en-GB">
              <a:solidFill>
                <a:srgbClr val="282F39">
                  <a:tint val="75000"/>
                </a:srgbClr>
              </a:solidFill>
            </a:endParaRPr>
          </a:p>
        </p:txBody>
      </p:sp>
      <p:sp>
        <p:nvSpPr>
          <p:cNvPr id="4" name="Slide Number Placeholder 3">
            <a:extLst>
              <a:ext uri="{FF2B5EF4-FFF2-40B4-BE49-F238E27FC236}">
                <a16:creationId xmlns="" xmlns:a16="http://schemas.microsoft.com/office/drawing/2014/main" id="{433CCF35-5028-4E4D-8F6E-2E2DF0FB4299}"/>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42413935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60471D-7A64-4A50-B9A6-0F3A78088A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C16427B1-871E-4C56-AF97-3F78ADBFA9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6CF52702-EC0A-4FBA-9939-DCF10E412D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A1EDDBB8-93FE-4585-A97D-0E391EE246F7}"/>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6" name="Footer Placeholder 5">
            <a:extLst>
              <a:ext uri="{FF2B5EF4-FFF2-40B4-BE49-F238E27FC236}">
                <a16:creationId xmlns="" xmlns:a16="http://schemas.microsoft.com/office/drawing/2014/main" id="{2CB77A2A-D97D-4B06-A029-77A3A88DA3E4}"/>
              </a:ext>
            </a:extLst>
          </p:cNvPr>
          <p:cNvSpPr>
            <a:spLocks noGrp="1"/>
          </p:cNvSpPr>
          <p:nvPr>
            <p:ph type="ftr" sz="quarter" idx="11"/>
          </p:nvPr>
        </p:nvSpPr>
        <p:spPr/>
        <p:txBody>
          <a:bodyPr/>
          <a:lstStyle/>
          <a:p>
            <a:endParaRPr lang="en-GB">
              <a:solidFill>
                <a:srgbClr val="282F39">
                  <a:tint val="75000"/>
                </a:srgbClr>
              </a:solidFill>
            </a:endParaRPr>
          </a:p>
        </p:txBody>
      </p:sp>
      <p:sp>
        <p:nvSpPr>
          <p:cNvPr id="7" name="Slide Number Placeholder 6">
            <a:extLst>
              <a:ext uri="{FF2B5EF4-FFF2-40B4-BE49-F238E27FC236}">
                <a16:creationId xmlns="" xmlns:a16="http://schemas.microsoft.com/office/drawing/2014/main" id="{9BF4E011-48A8-486A-BF53-E7C085173F29}"/>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11342104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EA2B76-0D50-4AE7-8E70-B69B2F112A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6E700288-1A1C-45A8-B99A-68E661D708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 xmlns:a16="http://schemas.microsoft.com/office/drawing/2014/main" id="{C8D19D42-4449-4938-BE9F-F8A026382E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715CB693-3AD5-4FB5-9BD7-DDA6EA895AA0}"/>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6" name="Footer Placeholder 5">
            <a:extLst>
              <a:ext uri="{FF2B5EF4-FFF2-40B4-BE49-F238E27FC236}">
                <a16:creationId xmlns="" xmlns:a16="http://schemas.microsoft.com/office/drawing/2014/main" id="{BB28CAAB-378F-4646-836D-6723AF22695B}"/>
              </a:ext>
            </a:extLst>
          </p:cNvPr>
          <p:cNvSpPr>
            <a:spLocks noGrp="1"/>
          </p:cNvSpPr>
          <p:nvPr>
            <p:ph type="ftr" sz="quarter" idx="11"/>
          </p:nvPr>
        </p:nvSpPr>
        <p:spPr/>
        <p:txBody>
          <a:bodyPr/>
          <a:lstStyle/>
          <a:p>
            <a:endParaRPr lang="en-GB">
              <a:solidFill>
                <a:srgbClr val="282F39">
                  <a:tint val="75000"/>
                </a:srgbClr>
              </a:solidFill>
            </a:endParaRPr>
          </a:p>
        </p:txBody>
      </p:sp>
      <p:sp>
        <p:nvSpPr>
          <p:cNvPr id="7" name="Slide Number Placeholder 6">
            <a:extLst>
              <a:ext uri="{FF2B5EF4-FFF2-40B4-BE49-F238E27FC236}">
                <a16:creationId xmlns="" xmlns:a16="http://schemas.microsoft.com/office/drawing/2014/main" id="{E08A5F22-2F00-4B7E-95E3-D4E37EE6F9BD}"/>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7420523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BE3A36-A7B5-4AED-90CE-DAABE341C72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626DD818-2AC6-4AD8-ADB0-757AE6DE1FE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1AB561BE-2670-413D-B85D-350DC6A08AAC}"/>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8A7469BC-9B02-4F1D-9332-C52CAA6CD686}"/>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B8F37A4D-841D-4B35-BD23-CCB82FC1C5BF}"/>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37240282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F24028CB-78B2-414A-9948-C32EA4A46C8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852AA2E1-9030-407F-A8FB-98BCFFFDF77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80722082-BED4-46DC-B1C0-9696140EF480}"/>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F9485038-E165-45A4-8C75-C8A3CA8177EC}"/>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C79D7943-C606-446E-B743-3AB1AE587BA9}"/>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19789121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1A0BF8-6686-4F02-AB36-9614142B36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93B406FE-1165-421C-8D35-96F0CFEA6D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DA7B22AA-13F6-430C-B5C3-3ED6A1325F28}"/>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5" name="Footer Placeholder 4">
            <a:extLst>
              <a:ext uri="{FF2B5EF4-FFF2-40B4-BE49-F238E27FC236}">
                <a16:creationId xmlns:a16="http://schemas.microsoft.com/office/drawing/2014/main" xmlns="" id="{12FB799C-1B8A-42C0-AD53-6DBEF2EC7EF6}"/>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a16="http://schemas.microsoft.com/office/drawing/2014/main" xmlns="" id="{8D8C035E-958A-44D5-9920-E77375E90336}"/>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12805615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628C7A-67F3-4CAD-9852-569FF656AD4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1D1E717F-25DD-4AF6-8E4C-C3F0B72587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5EB9BF79-C6C8-4A28-B317-36AB52011BBD}"/>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5" name="Footer Placeholder 4">
            <a:extLst>
              <a:ext uri="{FF2B5EF4-FFF2-40B4-BE49-F238E27FC236}">
                <a16:creationId xmlns:a16="http://schemas.microsoft.com/office/drawing/2014/main" xmlns="" id="{A052C1D1-F1BF-42DD-A7C6-2ED272DF8AF6}"/>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a16="http://schemas.microsoft.com/office/drawing/2014/main" xmlns="" id="{B05916BF-016F-4056-985B-466516E68445}"/>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19633873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9FAECB-6827-4D91-8EB5-800DD8EA28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73CEBD6D-8344-4937-9A0D-E2DBE531B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40598055-7F4B-4E57-92A1-C43CE07ED7D1}"/>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5" name="Footer Placeholder 4">
            <a:extLst>
              <a:ext uri="{FF2B5EF4-FFF2-40B4-BE49-F238E27FC236}">
                <a16:creationId xmlns:a16="http://schemas.microsoft.com/office/drawing/2014/main" xmlns="" id="{0BC8293C-337A-46B9-801C-405BA28F919C}"/>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a16="http://schemas.microsoft.com/office/drawing/2014/main" xmlns="" id="{77FE3A87-6EF6-4E32-958D-D3BDE968EC61}"/>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14441100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9C1E4F-8411-4152-A040-45E4E38D465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0C93C882-D441-40BC-AAB7-FB3EF79F6F5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880FF742-A50B-4EB6-86AE-E67F120A5B6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5ACB9172-F4DE-4657-A074-EF8778EE7E7D}"/>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6" name="Footer Placeholder 5">
            <a:extLst>
              <a:ext uri="{FF2B5EF4-FFF2-40B4-BE49-F238E27FC236}">
                <a16:creationId xmlns:a16="http://schemas.microsoft.com/office/drawing/2014/main" xmlns="" id="{77507DBE-C8F7-423C-9124-EE7B3D22E368}"/>
              </a:ext>
            </a:extLst>
          </p:cNvPr>
          <p:cNvSpPr>
            <a:spLocks noGrp="1"/>
          </p:cNvSpPr>
          <p:nvPr>
            <p:ph type="ftr" sz="quarter" idx="11"/>
          </p:nvPr>
        </p:nvSpPr>
        <p:spPr/>
        <p:txBody>
          <a:bodyPr/>
          <a:lstStyle/>
          <a:p>
            <a:endParaRPr lang="en-GB">
              <a:solidFill>
                <a:srgbClr val="282F39">
                  <a:tint val="75000"/>
                </a:srgbClr>
              </a:solidFill>
            </a:endParaRPr>
          </a:p>
        </p:txBody>
      </p:sp>
      <p:sp>
        <p:nvSpPr>
          <p:cNvPr id="7" name="Slide Number Placeholder 6">
            <a:extLst>
              <a:ext uri="{FF2B5EF4-FFF2-40B4-BE49-F238E27FC236}">
                <a16:creationId xmlns:a16="http://schemas.microsoft.com/office/drawing/2014/main" xmlns="" id="{D881AC0B-71D5-43A5-AD86-9668B4D92263}"/>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1480761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738EDC-8D44-427B-90E0-FBD0FBAC969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A8AE544B-A36F-473A-86AF-50F02429182D}"/>
              </a:ext>
            </a:extLst>
          </p:cNvPr>
          <p:cNvSpPr>
            <a:spLocks noGrp="1"/>
          </p:cNvSpPr>
          <p:nvPr>
            <p:ph type="dt" sz="half" idx="10"/>
          </p:nvPr>
        </p:nvSpPr>
        <p:spPr/>
        <p:txBody>
          <a:bodyPr/>
          <a:lstStyle/>
          <a:p>
            <a:fld id="{1661375A-C223-44C8-917C-F7C3A1BCD50F}" type="datetimeFigureOut">
              <a:rPr lang="en-GB" smtClean="0"/>
              <a:t>05/07/2020</a:t>
            </a:fld>
            <a:endParaRPr lang="en-GB"/>
          </a:p>
        </p:txBody>
      </p:sp>
      <p:sp>
        <p:nvSpPr>
          <p:cNvPr id="4" name="Footer Placeholder 3">
            <a:extLst>
              <a:ext uri="{FF2B5EF4-FFF2-40B4-BE49-F238E27FC236}">
                <a16:creationId xmlns:a16="http://schemas.microsoft.com/office/drawing/2014/main" xmlns="" id="{3E6F2748-531A-4318-A370-27EDE490E8C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A5AD6E57-F20B-43D2-A268-2449E7D4ADF8}"/>
              </a:ext>
            </a:extLst>
          </p:cNvPr>
          <p:cNvSpPr>
            <a:spLocks noGrp="1"/>
          </p:cNvSpPr>
          <p:nvPr>
            <p:ph type="sldNum" sz="quarter" idx="12"/>
          </p:nvPr>
        </p:nvSpPr>
        <p:spPr/>
        <p:txBody>
          <a:bodyPr/>
          <a:lstStyle/>
          <a:p>
            <a:fld id="{6983841B-0DB4-4C99-B5E5-79625F01DBF7}" type="slidenum">
              <a:rPr lang="en-GB" smtClean="0"/>
              <a:t>‹nr.›</a:t>
            </a:fld>
            <a:endParaRPr lang="en-GB"/>
          </a:p>
        </p:txBody>
      </p:sp>
    </p:spTree>
    <p:extLst>
      <p:ext uri="{BB962C8B-B14F-4D97-AF65-F5344CB8AC3E}">
        <p14:creationId xmlns:p14="http://schemas.microsoft.com/office/powerpoint/2010/main" val="5887520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C204D3-549C-4770-B620-7E3D4678A94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54306D22-9474-474E-A4DD-36D304E576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AD9ED9F3-E75B-4CB6-9C20-44656AF0159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82AB8604-4E78-4EF6-AF81-B832751C75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14C7266C-4F95-4B63-B8A4-5D430A6FCB5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8DA605C0-AC58-49C3-BFDA-E7ADCFC7B8CA}"/>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8" name="Footer Placeholder 7">
            <a:extLst>
              <a:ext uri="{FF2B5EF4-FFF2-40B4-BE49-F238E27FC236}">
                <a16:creationId xmlns:a16="http://schemas.microsoft.com/office/drawing/2014/main" xmlns="" id="{A8CDB99B-8E2F-47DA-B6C3-50842D8C3DD2}"/>
              </a:ext>
            </a:extLst>
          </p:cNvPr>
          <p:cNvSpPr>
            <a:spLocks noGrp="1"/>
          </p:cNvSpPr>
          <p:nvPr>
            <p:ph type="ftr" sz="quarter" idx="11"/>
          </p:nvPr>
        </p:nvSpPr>
        <p:spPr/>
        <p:txBody>
          <a:bodyPr/>
          <a:lstStyle/>
          <a:p>
            <a:endParaRPr lang="en-GB">
              <a:solidFill>
                <a:srgbClr val="282F39">
                  <a:tint val="75000"/>
                </a:srgbClr>
              </a:solidFill>
            </a:endParaRPr>
          </a:p>
        </p:txBody>
      </p:sp>
      <p:sp>
        <p:nvSpPr>
          <p:cNvPr id="9" name="Slide Number Placeholder 8">
            <a:extLst>
              <a:ext uri="{FF2B5EF4-FFF2-40B4-BE49-F238E27FC236}">
                <a16:creationId xmlns:a16="http://schemas.microsoft.com/office/drawing/2014/main" xmlns="" id="{900ACA83-753D-4AEE-B568-755DCF5ED7F7}"/>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13152666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738EDC-8D44-427B-90E0-FBD0FBAC969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A8AE544B-A36F-473A-86AF-50F02429182D}"/>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4" name="Footer Placeholder 3">
            <a:extLst>
              <a:ext uri="{FF2B5EF4-FFF2-40B4-BE49-F238E27FC236}">
                <a16:creationId xmlns:a16="http://schemas.microsoft.com/office/drawing/2014/main" xmlns="" id="{3E6F2748-531A-4318-A370-27EDE490E8C2}"/>
              </a:ext>
            </a:extLst>
          </p:cNvPr>
          <p:cNvSpPr>
            <a:spLocks noGrp="1"/>
          </p:cNvSpPr>
          <p:nvPr>
            <p:ph type="ftr" sz="quarter" idx="11"/>
          </p:nvPr>
        </p:nvSpPr>
        <p:spPr/>
        <p:txBody>
          <a:bodyPr/>
          <a:lstStyle/>
          <a:p>
            <a:endParaRPr lang="en-GB">
              <a:solidFill>
                <a:srgbClr val="282F39">
                  <a:tint val="75000"/>
                </a:srgbClr>
              </a:solidFill>
            </a:endParaRPr>
          </a:p>
        </p:txBody>
      </p:sp>
      <p:sp>
        <p:nvSpPr>
          <p:cNvPr id="5" name="Slide Number Placeholder 4">
            <a:extLst>
              <a:ext uri="{FF2B5EF4-FFF2-40B4-BE49-F238E27FC236}">
                <a16:creationId xmlns:a16="http://schemas.microsoft.com/office/drawing/2014/main" xmlns="" id="{A5AD6E57-F20B-43D2-A268-2449E7D4ADF8}"/>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12559429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CEC2F6E-BB8D-4A07-B873-A379FEAE4F53}"/>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3" name="Footer Placeholder 2">
            <a:extLst>
              <a:ext uri="{FF2B5EF4-FFF2-40B4-BE49-F238E27FC236}">
                <a16:creationId xmlns:a16="http://schemas.microsoft.com/office/drawing/2014/main" xmlns="" id="{29C64672-2E28-45BB-AB1E-9CA10E90883B}"/>
              </a:ext>
            </a:extLst>
          </p:cNvPr>
          <p:cNvSpPr>
            <a:spLocks noGrp="1"/>
          </p:cNvSpPr>
          <p:nvPr>
            <p:ph type="ftr" sz="quarter" idx="11"/>
          </p:nvPr>
        </p:nvSpPr>
        <p:spPr/>
        <p:txBody>
          <a:bodyPr/>
          <a:lstStyle/>
          <a:p>
            <a:endParaRPr lang="en-GB">
              <a:solidFill>
                <a:srgbClr val="282F39">
                  <a:tint val="75000"/>
                </a:srgbClr>
              </a:solidFill>
            </a:endParaRPr>
          </a:p>
        </p:txBody>
      </p:sp>
      <p:sp>
        <p:nvSpPr>
          <p:cNvPr id="4" name="Slide Number Placeholder 3">
            <a:extLst>
              <a:ext uri="{FF2B5EF4-FFF2-40B4-BE49-F238E27FC236}">
                <a16:creationId xmlns:a16="http://schemas.microsoft.com/office/drawing/2014/main" xmlns="" id="{433CCF35-5028-4E4D-8F6E-2E2DF0FB4299}"/>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9738044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60471D-7A64-4A50-B9A6-0F3A78088A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C16427B1-871E-4C56-AF97-3F78ADBFA9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6CF52702-EC0A-4FBA-9939-DCF10E412D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1EDDBB8-93FE-4585-A97D-0E391EE246F7}"/>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6" name="Footer Placeholder 5">
            <a:extLst>
              <a:ext uri="{FF2B5EF4-FFF2-40B4-BE49-F238E27FC236}">
                <a16:creationId xmlns:a16="http://schemas.microsoft.com/office/drawing/2014/main" xmlns="" id="{2CB77A2A-D97D-4B06-A029-77A3A88DA3E4}"/>
              </a:ext>
            </a:extLst>
          </p:cNvPr>
          <p:cNvSpPr>
            <a:spLocks noGrp="1"/>
          </p:cNvSpPr>
          <p:nvPr>
            <p:ph type="ftr" sz="quarter" idx="11"/>
          </p:nvPr>
        </p:nvSpPr>
        <p:spPr/>
        <p:txBody>
          <a:bodyPr/>
          <a:lstStyle/>
          <a:p>
            <a:endParaRPr lang="en-GB">
              <a:solidFill>
                <a:srgbClr val="282F39">
                  <a:tint val="75000"/>
                </a:srgbClr>
              </a:solidFill>
            </a:endParaRPr>
          </a:p>
        </p:txBody>
      </p:sp>
      <p:sp>
        <p:nvSpPr>
          <p:cNvPr id="7" name="Slide Number Placeholder 6">
            <a:extLst>
              <a:ext uri="{FF2B5EF4-FFF2-40B4-BE49-F238E27FC236}">
                <a16:creationId xmlns:a16="http://schemas.microsoft.com/office/drawing/2014/main" xmlns="" id="{9BF4E011-48A8-486A-BF53-E7C085173F29}"/>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21370845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EA2B76-0D50-4AE7-8E70-B69B2F112A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6E700288-1A1C-45A8-B99A-68E661D708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C8D19D42-4449-4938-BE9F-F8A026382E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715CB693-3AD5-4FB5-9BD7-DDA6EA895AA0}"/>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6" name="Footer Placeholder 5">
            <a:extLst>
              <a:ext uri="{FF2B5EF4-FFF2-40B4-BE49-F238E27FC236}">
                <a16:creationId xmlns:a16="http://schemas.microsoft.com/office/drawing/2014/main" xmlns="" id="{BB28CAAB-378F-4646-836D-6723AF22695B}"/>
              </a:ext>
            </a:extLst>
          </p:cNvPr>
          <p:cNvSpPr>
            <a:spLocks noGrp="1"/>
          </p:cNvSpPr>
          <p:nvPr>
            <p:ph type="ftr" sz="quarter" idx="11"/>
          </p:nvPr>
        </p:nvSpPr>
        <p:spPr/>
        <p:txBody>
          <a:bodyPr/>
          <a:lstStyle/>
          <a:p>
            <a:endParaRPr lang="en-GB">
              <a:solidFill>
                <a:srgbClr val="282F39">
                  <a:tint val="75000"/>
                </a:srgbClr>
              </a:solidFill>
            </a:endParaRPr>
          </a:p>
        </p:txBody>
      </p:sp>
      <p:sp>
        <p:nvSpPr>
          <p:cNvPr id="7" name="Slide Number Placeholder 6">
            <a:extLst>
              <a:ext uri="{FF2B5EF4-FFF2-40B4-BE49-F238E27FC236}">
                <a16:creationId xmlns:a16="http://schemas.microsoft.com/office/drawing/2014/main" xmlns="" id="{E08A5F22-2F00-4B7E-95E3-D4E37EE6F9BD}"/>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11229073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BE3A36-A7B5-4AED-90CE-DAABE341C72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626DD818-2AC6-4AD8-ADB0-757AE6DE1FE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1AB561BE-2670-413D-B85D-350DC6A08AAC}"/>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5" name="Footer Placeholder 4">
            <a:extLst>
              <a:ext uri="{FF2B5EF4-FFF2-40B4-BE49-F238E27FC236}">
                <a16:creationId xmlns:a16="http://schemas.microsoft.com/office/drawing/2014/main" xmlns="" id="{8A7469BC-9B02-4F1D-9332-C52CAA6CD686}"/>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a16="http://schemas.microsoft.com/office/drawing/2014/main" xmlns="" id="{B8F37A4D-841D-4B35-BD23-CCB82FC1C5BF}"/>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36567518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24028CB-78B2-414A-9948-C32EA4A46C8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852AA2E1-9030-407F-A8FB-98BCFFFDF77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80722082-BED4-46DC-B1C0-9696140EF480}"/>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5" name="Footer Placeholder 4">
            <a:extLst>
              <a:ext uri="{FF2B5EF4-FFF2-40B4-BE49-F238E27FC236}">
                <a16:creationId xmlns:a16="http://schemas.microsoft.com/office/drawing/2014/main" xmlns="" id="{F9485038-E165-45A4-8C75-C8A3CA8177EC}"/>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a16="http://schemas.microsoft.com/office/drawing/2014/main" xmlns="" id="{C79D7943-C606-446E-B743-3AB1AE587BA9}"/>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26455384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1A0BF8-6686-4F02-AB36-9614142B36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93B406FE-1165-421C-8D35-96F0CFEA6D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DA7B22AA-13F6-430C-B5C3-3ED6A1325F28}"/>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5" name="Footer Placeholder 4">
            <a:extLst>
              <a:ext uri="{FF2B5EF4-FFF2-40B4-BE49-F238E27FC236}">
                <a16:creationId xmlns:a16="http://schemas.microsoft.com/office/drawing/2014/main" xmlns="" id="{12FB799C-1B8A-42C0-AD53-6DBEF2EC7EF6}"/>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a16="http://schemas.microsoft.com/office/drawing/2014/main" xmlns="" id="{8D8C035E-958A-44D5-9920-E77375E90336}"/>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409746988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628C7A-67F3-4CAD-9852-569FF656AD4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1D1E717F-25DD-4AF6-8E4C-C3F0B72587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5EB9BF79-C6C8-4A28-B317-36AB52011BBD}"/>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5" name="Footer Placeholder 4">
            <a:extLst>
              <a:ext uri="{FF2B5EF4-FFF2-40B4-BE49-F238E27FC236}">
                <a16:creationId xmlns:a16="http://schemas.microsoft.com/office/drawing/2014/main" xmlns="" id="{A052C1D1-F1BF-42DD-A7C6-2ED272DF8AF6}"/>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a16="http://schemas.microsoft.com/office/drawing/2014/main" xmlns="" id="{B05916BF-016F-4056-985B-466516E68445}"/>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17584060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9FAECB-6827-4D91-8EB5-800DD8EA28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73CEBD6D-8344-4937-9A0D-E2DBE531B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40598055-7F4B-4E57-92A1-C43CE07ED7D1}"/>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5" name="Footer Placeholder 4">
            <a:extLst>
              <a:ext uri="{FF2B5EF4-FFF2-40B4-BE49-F238E27FC236}">
                <a16:creationId xmlns:a16="http://schemas.microsoft.com/office/drawing/2014/main" xmlns="" id="{0BC8293C-337A-46B9-801C-405BA28F919C}"/>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a16="http://schemas.microsoft.com/office/drawing/2014/main" xmlns="" id="{77FE3A87-6EF6-4E32-958D-D3BDE968EC61}"/>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1181631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CEC2F6E-BB8D-4A07-B873-A379FEAE4F53}"/>
              </a:ext>
            </a:extLst>
          </p:cNvPr>
          <p:cNvSpPr>
            <a:spLocks noGrp="1"/>
          </p:cNvSpPr>
          <p:nvPr>
            <p:ph type="dt" sz="half" idx="10"/>
          </p:nvPr>
        </p:nvSpPr>
        <p:spPr/>
        <p:txBody>
          <a:bodyPr/>
          <a:lstStyle/>
          <a:p>
            <a:fld id="{1661375A-C223-44C8-917C-F7C3A1BCD50F}" type="datetimeFigureOut">
              <a:rPr lang="en-GB" smtClean="0"/>
              <a:t>05/07/2020</a:t>
            </a:fld>
            <a:endParaRPr lang="en-GB"/>
          </a:p>
        </p:txBody>
      </p:sp>
      <p:sp>
        <p:nvSpPr>
          <p:cNvPr id="3" name="Footer Placeholder 2">
            <a:extLst>
              <a:ext uri="{FF2B5EF4-FFF2-40B4-BE49-F238E27FC236}">
                <a16:creationId xmlns:a16="http://schemas.microsoft.com/office/drawing/2014/main" xmlns="" id="{29C64672-2E28-45BB-AB1E-9CA10E90883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433CCF35-5028-4E4D-8F6E-2E2DF0FB4299}"/>
              </a:ext>
            </a:extLst>
          </p:cNvPr>
          <p:cNvSpPr>
            <a:spLocks noGrp="1"/>
          </p:cNvSpPr>
          <p:nvPr>
            <p:ph type="sldNum" sz="quarter" idx="12"/>
          </p:nvPr>
        </p:nvSpPr>
        <p:spPr/>
        <p:txBody>
          <a:bodyPr/>
          <a:lstStyle/>
          <a:p>
            <a:fld id="{6983841B-0DB4-4C99-B5E5-79625F01DBF7}" type="slidenum">
              <a:rPr lang="en-GB" smtClean="0"/>
              <a:t>‹nr.›</a:t>
            </a:fld>
            <a:endParaRPr lang="en-GB"/>
          </a:p>
        </p:txBody>
      </p:sp>
    </p:spTree>
    <p:extLst>
      <p:ext uri="{BB962C8B-B14F-4D97-AF65-F5344CB8AC3E}">
        <p14:creationId xmlns:p14="http://schemas.microsoft.com/office/powerpoint/2010/main" val="173641000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9C1E4F-8411-4152-A040-45E4E38D465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0C93C882-D441-40BC-AAB7-FB3EF79F6F5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880FF742-A50B-4EB6-86AE-E67F120A5B6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5ACB9172-F4DE-4657-A074-EF8778EE7E7D}"/>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6" name="Footer Placeholder 5">
            <a:extLst>
              <a:ext uri="{FF2B5EF4-FFF2-40B4-BE49-F238E27FC236}">
                <a16:creationId xmlns:a16="http://schemas.microsoft.com/office/drawing/2014/main" xmlns="" id="{77507DBE-C8F7-423C-9124-EE7B3D22E368}"/>
              </a:ext>
            </a:extLst>
          </p:cNvPr>
          <p:cNvSpPr>
            <a:spLocks noGrp="1"/>
          </p:cNvSpPr>
          <p:nvPr>
            <p:ph type="ftr" sz="quarter" idx="11"/>
          </p:nvPr>
        </p:nvSpPr>
        <p:spPr/>
        <p:txBody>
          <a:bodyPr/>
          <a:lstStyle/>
          <a:p>
            <a:endParaRPr lang="en-GB">
              <a:solidFill>
                <a:srgbClr val="282F39">
                  <a:tint val="75000"/>
                </a:srgbClr>
              </a:solidFill>
            </a:endParaRPr>
          </a:p>
        </p:txBody>
      </p:sp>
      <p:sp>
        <p:nvSpPr>
          <p:cNvPr id="7" name="Slide Number Placeholder 6">
            <a:extLst>
              <a:ext uri="{FF2B5EF4-FFF2-40B4-BE49-F238E27FC236}">
                <a16:creationId xmlns:a16="http://schemas.microsoft.com/office/drawing/2014/main" xmlns="" id="{D881AC0B-71D5-43A5-AD86-9668B4D92263}"/>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42881178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C204D3-549C-4770-B620-7E3D4678A94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54306D22-9474-474E-A4DD-36D304E576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AD9ED9F3-E75B-4CB6-9C20-44656AF0159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82AB8604-4E78-4EF6-AF81-B832751C75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14C7266C-4F95-4B63-B8A4-5D430A6FCB5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8DA605C0-AC58-49C3-BFDA-E7ADCFC7B8CA}"/>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8" name="Footer Placeholder 7">
            <a:extLst>
              <a:ext uri="{FF2B5EF4-FFF2-40B4-BE49-F238E27FC236}">
                <a16:creationId xmlns:a16="http://schemas.microsoft.com/office/drawing/2014/main" xmlns="" id="{A8CDB99B-8E2F-47DA-B6C3-50842D8C3DD2}"/>
              </a:ext>
            </a:extLst>
          </p:cNvPr>
          <p:cNvSpPr>
            <a:spLocks noGrp="1"/>
          </p:cNvSpPr>
          <p:nvPr>
            <p:ph type="ftr" sz="quarter" idx="11"/>
          </p:nvPr>
        </p:nvSpPr>
        <p:spPr/>
        <p:txBody>
          <a:bodyPr/>
          <a:lstStyle/>
          <a:p>
            <a:endParaRPr lang="en-GB">
              <a:solidFill>
                <a:srgbClr val="282F39">
                  <a:tint val="75000"/>
                </a:srgbClr>
              </a:solidFill>
            </a:endParaRPr>
          </a:p>
        </p:txBody>
      </p:sp>
      <p:sp>
        <p:nvSpPr>
          <p:cNvPr id="9" name="Slide Number Placeholder 8">
            <a:extLst>
              <a:ext uri="{FF2B5EF4-FFF2-40B4-BE49-F238E27FC236}">
                <a16:creationId xmlns:a16="http://schemas.microsoft.com/office/drawing/2014/main" xmlns="" id="{900ACA83-753D-4AEE-B568-755DCF5ED7F7}"/>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1758918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738EDC-8D44-427B-90E0-FBD0FBAC969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A8AE544B-A36F-473A-86AF-50F02429182D}"/>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4" name="Footer Placeholder 3">
            <a:extLst>
              <a:ext uri="{FF2B5EF4-FFF2-40B4-BE49-F238E27FC236}">
                <a16:creationId xmlns:a16="http://schemas.microsoft.com/office/drawing/2014/main" xmlns="" id="{3E6F2748-531A-4318-A370-27EDE490E8C2}"/>
              </a:ext>
            </a:extLst>
          </p:cNvPr>
          <p:cNvSpPr>
            <a:spLocks noGrp="1"/>
          </p:cNvSpPr>
          <p:nvPr>
            <p:ph type="ftr" sz="quarter" idx="11"/>
          </p:nvPr>
        </p:nvSpPr>
        <p:spPr/>
        <p:txBody>
          <a:bodyPr/>
          <a:lstStyle/>
          <a:p>
            <a:endParaRPr lang="en-GB">
              <a:solidFill>
                <a:srgbClr val="282F39">
                  <a:tint val="75000"/>
                </a:srgbClr>
              </a:solidFill>
            </a:endParaRPr>
          </a:p>
        </p:txBody>
      </p:sp>
      <p:sp>
        <p:nvSpPr>
          <p:cNvPr id="5" name="Slide Number Placeholder 4">
            <a:extLst>
              <a:ext uri="{FF2B5EF4-FFF2-40B4-BE49-F238E27FC236}">
                <a16:creationId xmlns:a16="http://schemas.microsoft.com/office/drawing/2014/main" xmlns="" id="{A5AD6E57-F20B-43D2-A268-2449E7D4ADF8}"/>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40114968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CEC2F6E-BB8D-4A07-B873-A379FEAE4F53}"/>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3" name="Footer Placeholder 2">
            <a:extLst>
              <a:ext uri="{FF2B5EF4-FFF2-40B4-BE49-F238E27FC236}">
                <a16:creationId xmlns:a16="http://schemas.microsoft.com/office/drawing/2014/main" xmlns="" id="{29C64672-2E28-45BB-AB1E-9CA10E90883B}"/>
              </a:ext>
            </a:extLst>
          </p:cNvPr>
          <p:cNvSpPr>
            <a:spLocks noGrp="1"/>
          </p:cNvSpPr>
          <p:nvPr>
            <p:ph type="ftr" sz="quarter" idx="11"/>
          </p:nvPr>
        </p:nvSpPr>
        <p:spPr/>
        <p:txBody>
          <a:bodyPr/>
          <a:lstStyle/>
          <a:p>
            <a:endParaRPr lang="en-GB">
              <a:solidFill>
                <a:srgbClr val="282F39">
                  <a:tint val="75000"/>
                </a:srgbClr>
              </a:solidFill>
            </a:endParaRPr>
          </a:p>
        </p:txBody>
      </p:sp>
      <p:sp>
        <p:nvSpPr>
          <p:cNvPr id="4" name="Slide Number Placeholder 3">
            <a:extLst>
              <a:ext uri="{FF2B5EF4-FFF2-40B4-BE49-F238E27FC236}">
                <a16:creationId xmlns:a16="http://schemas.microsoft.com/office/drawing/2014/main" xmlns="" id="{433CCF35-5028-4E4D-8F6E-2E2DF0FB4299}"/>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363369974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60471D-7A64-4A50-B9A6-0F3A78088A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C16427B1-871E-4C56-AF97-3F78ADBFA9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6CF52702-EC0A-4FBA-9939-DCF10E412D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1EDDBB8-93FE-4585-A97D-0E391EE246F7}"/>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6" name="Footer Placeholder 5">
            <a:extLst>
              <a:ext uri="{FF2B5EF4-FFF2-40B4-BE49-F238E27FC236}">
                <a16:creationId xmlns:a16="http://schemas.microsoft.com/office/drawing/2014/main" xmlns="" id="{2CB77A2A-D97D-4B06-A029-77A3A88DA3E4}"/>
              </a:ext>
            </a:extLst>
          </p:cNvPr>
          <p:cNvSpPr>
            <a:spLocks noGrp="1"/>
          </p:cNvSpPr>
          <p:nvPr>
            <p:ph type="ftr" sz="quarter" idx="11"/>
          </p:nvPr>
        </p:nvSpPr>
        <p:spPr/>
        <p:txBody>
          <a:bodyPr/>
          <a:lstStyle/>
          <a:p>
            <a:endParaRPr lang="en-GB">
              <a:solidFill>
                <a:srgbClr val="282F39">
                  <a:tint val="75000"/>
                </a:srgbClr>
              </a:solidFill>
            </a:endParaRPr>
          </a:p>
        </p:txBody>
      </p:sp>
      <p:sp>
        <p:nvSpPr>
          <p:cNvPr id="7" name="Slide Number Placeholder 6">
            <a:extLst>
              <a:ext uri="{FF2B5EF4-FFF2-40B4-BE49-F238E27FC236}">
                <a16:creationId xmlns:a16="http://schemas.microsoft.com/office/drawing/2014/main" xmlns="" id="{9BF4E011-48A8-486A-BF53-E7C085173F29}"/>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333161482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EA2B76-0D50-4AE7-8E70-B69B2F112A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6E700288-1A1C-45A8-B99A-68E661D708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C8D19D42-4449-4938-BE9F-F8A026382E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715CB693-3AD5-4FB5-9BD7-DDA6EA895AA0}"/>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6" name="Footer Placeholder 5">
            <a:extLst>
              <a:ext uri="{FF2B5EF4-FFF2-40B4-BE49-F238E27FC236}">
                <a16:creationId xmlns:a16="http://schemas.microsoft.com/office/drawing/2014/main" xmlns="" id="{BB28CAAB-378F-4646-836D-6723AF22695B}"/>
              </a:ext>
            </a:extLst>
          </p:cNvPr>
          <p:cNvSpPr>
            <a:spLocks noGrp="1"/>
          </p:cNvSpPr>
          <p:nvPr>
            <p:ph type="ftr" sz="quarter" idx="11"/>
          </p:nvPr>
        </p:nvSpPr>
        <p:spPr/>
        <p:txBody>
          <a:bodyPr/>
          <a:lstStyle/>
          <a:p>
            <a:endParaRPr lang="en-GB">
              <a:solidFill>
                <a:srgbClr val="282F39">
                  <a:tint val="75000"/>
                </a:srgbClr>
              </a:solidFill>
            </a:endParaRPr>
          </a:p>
        </p:txBody>
      </p:sp>
      <p:sp>
        <p:nvSpPr>
          <p:cNvPr id="7" name="Slide Number Placeholder 6">
            <a:extLst>
              <a:ext uri="{FF2B5EF4-FFF2-40B4-BE49-F238E27FC236}">
                <a16:creationId xmlns:a16="http://schemas.microsoft.com/office/drawing/2014/main" xmlns="" id="{E08A5F22-2F00-4B7E-95E3-D4E37EE6F9BD}"/>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226662582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BE3A36-A7B5-4AED-90CE-DAABE341C72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626DD818-2AC6-4AD8-ADB0-757AE6DE1FE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1AB561BE-2670-413D-B85D-350DC6A08AAC}"/>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5" name="Footer Placeholder 4">
            <a:extLst>
              <a:ext uri="{FF2B5EF4-FFF2-40B4-BE49-F238E27FC236}">
                <a16:creationId xmlns:a16="http://schemas.microsoft.com/office/drawing/2014/main" xmlns="" id="{8A7469BC-9B02-4F1D-9332-C52CAA6CD686}"/>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a16="http://schemas.microsoft.com/office/drawing/2014/main" xmlns="" id="{B8F37A4D-841D-4B35-BD23-CCB82FC1C5BF}"/>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244202153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24028CB-78B2-414A-9948-C32EA4A46C8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852AA2E1-9030-407F-A8FB-98BCFFFDF77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80722082-BED4-46DC-B1C0-9696140EF480}"/>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5" name="Footer Placeholder 4">
            <a:extLst>
              <a:ext uri="{FF2B5EF4-FFF2-40B4-BE49-F238E27FC236}">
                <a16:creationId xmlns:a16="http://schemas.microsoft.com/office/drawing/2014/main" xmlns="" id="{F9485038-E165-45A4-8C75-C8A3CA8177EC}"/>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a16="http://schemas.microsoft.com/office/drawing/2014/main" xmlns="" id="{C79D7943-C606-446E-B743-3AB1AE587BA9}"/>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28876020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1A0BF8-6686-4F02-AB36-9614142B36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93B406FE-1165-421C-8D35-96F0CFEA6D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DA7B22AA-13F6-430C-B5C3-3ED6A1325F28}"/>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5" name="Footer Placeholder 4">
            <a:extLst>
              <a:ext uri="{FF2B5EF4-FFF2-40B4-BE49-F238E27FC236}">
                <a16:creationId xmlns:a16="http://schemas.microsoft.com/office/drawing/2014/main" xmlns="" id="{12FB799C-1B8A-42C0-AD53-6DBEF2EC7EF6}"/>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a16="http://schemas.microsoft.com/office/drawing/2014/main" xmlns="" id="{8D8C035E-958A-44D5-9920-E77375E90336}"/>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195738093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628C7A-67F3-4CAD-9852-569FF656AD4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1D1E717F-25DD-4AF6-8E4C-C3F0B72587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5EB9BF79-C6C8-4A28-B317-36AB52011BBD}"/>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5" name="Footer Placeholder 4">
            <a:extLst>
              <a:ext uri="{FF2B5EF4-FFF2-40B4-BE49-F238E27FC236}">
                <a16:creationId xmlns:a16="http://schemas.microsoft.com/office/drawing/2014/main" xmlns="" id="{A052C1D1-F1BF-42DD-A7C6-2ED272DF8AF6}"/>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a16="http://schemas.microsoft.com/office/drawing/2014/main" xmlns="" id="{B05916BF-016F-4056-985B-466516E68445}"/>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3539235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60471D-7A64-4A50-B9A6-0F3A78088A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C16427B1-871E-4C56-AF97-3F78ADBFA9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6CF52702-EC0A-4FBA-9939-DCF10E412D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1EDDBB8-93FE-4585-A97D-0E391EE246F7}"/>
              </a:ext>
            </a:extLst>
          </p:cNvPr>
          <p:cNvSpPr>
            <a:spLocks noGrp="1"/>
          </p:cNvSpPr>
          <p:nvPr>
            <p:ph type="dt" sz="half" idx="10"/>
          </p:nvPr>
        </p:nvSpPr>
        <p:spPr/>
        <p:txBody>
          <a:bodyPr/>
          <a:lstStyle/>
          <a:p>
            <a:fld id="{1661375A-C223-44C8-917C-F7C3A1BCD50F}" type="datetimeFigureOut">
              <a:rPr lang="en-GB" smtClean="0"/>
              <a:t>05/07/2020</a:t>
            </a:fld>
            <a:endParaRPr lang="en-GB"/>
          </a:p>
        </p:txBody>
      </p:sp>
      <p:sp>
        <p:nvSpPr>
          <p:cNvPr id="6" name="Footer Placeholder 5">
            <a:extLst>
              <a:ext uri="{FF2B5EF4-FFF2-40B4-BE49-F238E27FC236}">
                <a16:creationId xmlns:a16="http://schemas.microsoft.com/office/drawing/2014/main" xmlns="" id="{2CB77A2A-D97D-4B06-A029-77A3A88DA3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9BF4E011-48A8-486A-BF53-E7C085173F29}"/>
              </a:ext>
            </a:extLst>
          </p:cNvPr>
          <p:cNvSpPr>
            <a:spLocks noGrp="1"/>
          </p:cNvSpPr>
          <p:nvPr>
            <p:ph type="sldNum" sz="quarter" idx="12"/>
          </p:nvPr>
        </p:nvSpPr>
        <p:spPr/>
        <p:txBody>
          <a:bodyPr/>
          <a:lstStyle/>
          <a:p>
            <a:fld id="{6983841B-0DB4-4C99-B5E5-79625F01DBF7}" type="slidenum">
              <a:rPr lang="en-GB" smtClean="0"/>
              <a:t>‹nr.›</a:t>
            </a:fld>
            <a:endParaRPr lang="en-GB"/>
          </a:p>
        </p:txBody>
      </p:sp>
    </p:spTree>
    <p:extLst>
      <p:ext uri="{BB962C8B-B14F-4D97-AF65-F5344CB8AC3E}">
        <p14:creationId xmlns:p14="http://schemas.microsoft.com/office/powerpoint/2010/main" val="139089650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9FAECB-6827-4D91-8EB5-800DD8EA28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73CEBD6D-8344-4937-9A0D-E2DBE531B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40598055-7F4B-4E57-92A1-C43CE07ED7D1}"/>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5" name="Footer Placeholder 4">
            <a:extLst>
              <a:ext uri="{FF2B5EF4-FFF2-40B4-BE49-F238E27FC236}">
                <a16:creationId xmlns:a16="http://schemas.microsoft.com/office/drawing/2014/main" xmlns="" id="{0BC8293C-337A-46B9-801C-405BA28F919C}"/>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a16="http://schemas.microsoft.com/office/drawing/2014/main" xmlns="" id="{77FE3A87-6EF6-4E32-958D-D3BDE968EC61}"/>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41197574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9C1E4F-8411-4152-A040-45E4E38D465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0C93C882-D441-40BC-AAB7-FB3EF79F6F5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880FF742-A50B-4EB6-86AE-E67F120A5B6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5ACB9172-F4DE-4657-A074-EF8778EE7E7D}"/>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6" name="Footer Placeholder 5">
            <a:extLst>
              <a:ext uri="{FF2B5EF4-FFF2-40B4-BE49-F238E27FC236}">
                <a16:creationId xmlns:a16="http://schemas.microsoft.com/office/drawing/2014/main" xmlns="" id="{77507DBE-C8F7-423C-9124-EE7B3D22E368}"/>
              </a:ext>
            </a:extLst>
          </p:cNvPr>
          <p:cNvSpPr>
            <a:spLocks noGrp="1"/>
          </p:cNvSpPr>
          <p:nvPr>
            <p:ph type="ftr" sz="quarter" idx="11"/>
          </p:nvPr>
        </p:nvSpPr>
        <p:spPr/>
        <p:txBody>
          <a:bodyPr/>
          <a:lstStyle/>
          <a:p>
            <a:endParaRPr lang="en-GB">
              <a:solidFill>
                <a:srgbClr val="282F39">
                  <a:tint val="75000"/>
                </a:srgbClr>
              </a:solidFill>
            </a:endParaRPr>
          </a:p>
        </p:txBody>
      </p:sp>
      <p:sp>
        <p:nvSpPr>
          <p:cNvPr id="7" name="Slide Number Placeholder 6">
            <a:extLst>
              <a:ext uri="{FF2B5EF4-FFF2-40B4-BE49-F238E27FC236}">
                <a16:creationId xmlns:a16="http://schemas.microsoft.com/office/drawing/2014/main" xmlns="" id="{D881AC0B-71D5-43A5-AD86-9668B4D92263}"/>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375264801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C204D3-549C-4770-B620-7E3D4678A94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54306D22-9474-474E-A4DD-36D304E576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AD9ED9F3-E75B-4CB6-9C20-44656AF0159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82AB8604-4E78-4EF6-AF81-B832751C75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14C7266C-4F95-4B63-B8A4-5D430A6FCB5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8DA605C0-AC58-49C3-BFDA-E7ADCFC7B8CA}"/>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8" name="Footer Placeholder 7">
            <a:extLst>
              <a:ext uri="{FF2B5EF4-FFF2-40B4-BE49-F238E27FC236}">
                <a16:creationId xmlns:a16="http://schemas.microsoft.com/office/drawing/2014/main" xmlns="" id="{A8CDB99B-8E2F-47DA-B6C3-50842D8C3DD2}"/>
              </a:ext>
            </a:extLst>
          </p:cNvPr>
          <p:cNvSpPr>
            <a:spLocks noGrp="1"/>
          </p:cNvSpPr>
          <p:nvPr>
            <p:ph type="ftr" sz="quarter" idx="11"/>
          </p:nvPr>
        </p:nvSpPr>
        <p:spPr/>
        <p:txBody>
          <a:bodyPr/>
          <a:lstStyle/>
          <a:p>
            <a:endParaRPr lang="en-GB">
              <a:solidFill>
                <a:srgbClr val="282F39">
                  <a:tint val="75000"/>
                </a:srgbClr>
              </a:solidFill>
            </a:endParaRPr>
          </a:p>
        </p:txBody>
      </p:sp>
      <p:sp>
        <p:nvSpPr>
          <p:cNvPr id="9" name="Slide Number Placeholder 8">
            <a:extLst>
              <a:ext uri="{FF2B5EF4-FFF2-40B4-BE49-F238E27FC236}">
                <a16:creationId xmlns:a16="http://schemas.microsoft.com/office/drawing/2014/main" xmlns="" id="{900ACA83-753D-4AEE-B568-755DCF5ED7F7}"/>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13402866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738EDC-8D44-427B-90E0-FBD0FBAC969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A8AE544B-A36F-473A-86AF-50F02429182D}"/>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4" name="Footer Placeholder 3">
            <a:extLst>
              <a:ext uri="{FF2B5EF4-FFF2-40B4-BE49-F238E27FC236}">
                <a16:creationId xmlns:a16="http://schemas.microsoft.com/office/drawing/2014/main" xmlns="" id="{3E6F2748-531A-4318-A370-27EDE490E8C2}"/>
              </a:ext>
            </a:extLst>
          </p:cNvPr>
          <p:cNvSpPr>
            <a:spLocks noGrp="1"/>
          </p:cNvSpPr>
          <p:nvPr>
            <p:ph type="ftr" sz="quarter" idx="11"/>
          </p:nvPr>
        </p:nvSpPr>
        <p:spPr/>
        <p:txBody>
          <a:bodyPr/>
          <a:lstStyle/>
          <a:p>
            <a:endParaRPr lang="en-GB">
              <a:solidFill>
                <a:srgbClr val="282F39">
                  <a:tint val="75000"/>
                </a:srgbClr>
              </a:solidFill>
            </a:endParaRPr>
          </a:p>
        </p:txBody>
      </p:sp>
      <p:sp>
        <p:nvSpPr>
          <p:cNvPr id="5" name="Slide Number Placeholder 4">
            <a:extLst>
              <a:ext uri="{FF2B5EF4-FFF2-40B4-BE49-F238E27FC236}">
                <a16:creationId xmlns:a16="http://schemas.microsoft.com/office/drawing/2014/main" xmlns="" id="{A5AD6E57-F20B-43D2-A268-2449E7D4ADF8}"/>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9840126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CEC2F6E-BB8D-4A07-B873-A379FEAE4F53}"/>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3" name="Footer Placeholder 2">
            <a:extLst>
              <a:ext uri="{FF2B5EF4-FFF2-40B4-BE49-F238E27FC236}">
                <a16:creationId xmlns:a16="http://schemas.microsoft.com/office/drawing/2014/main" xmlns="" id="{29C64672-2E28-45BB-AB1E-9CA10E90883B}"/>
              </a:ext>
            </a:extLst>
          </p:cNvPr>
          <p:cNvSpPr>
            <a:spLocks noGrp="1"/>
          </p:cNvSpPr>
          <p:nvPr>
            <p:ph type="ftr" sz="quarter" idx="11"/>
          </p:nvPr>
        </p:nvSpPr>
        <p:spPr/>
        <p:txBody>
          <a:bodyPr/>
          <a:lstStyle/>
          <a:p>
            <a:endParaRPr lang="en-GB">
              <a:solidFill>
                <a:srgbClr val="282F39">
                  <a:tint val="75000"/>
                </a:srgbClr>
              </a:solidFill>
            </a:endParaRPr>
          </a:p>
        </p:txBody>
      </p:sp>
      <p:sp>
        <p:nvSpPr>
          <p:cNvPr id="4" name="Slide Number Placeholder 3">
            <a:extLst>
              <a:ext uri="{FF2B5EF4-FFF2-40B4-BE49-F238E27FC236}">
                <a16:creationId xmlns:a16="http://schemas.microsoft.com/office/drawing/2014/main" xmlns="" id="{433CCF35-5028-4E4D-8F6E-2E2DF0FB4299}"/>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282465053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60471D-7A64-4A50-B9A6-0F3A78088A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C16427B1-871E-4C56-AF97-3F78ADBFA9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6CF52702-EC0A-4FBA-9939-DCF10E412D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1EDDBB8-93FE-4585-A97D-0E391EE246F7}"/>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6" name="Footer Placeholder 5">
            <a:extLst>
              <a:ext uri="{FF2B5EF4-FFF2-40B4-BE49-F238E27FC236}">
                <a16:creationId xmlns:a16="http://schemas.microsoft.com/office/drawing/2014/main" xmlns="" id="{2CB77A2A-D97D-4B06-A029-77A3A88DA3E4}"/>
              </a:ext>
            </a:extLst>
          </p:cNvPr>
          <p:cNvSpPr>
            <a:spLocks noGrp="1"/>
          </p:cNvSpPr>
          <p:nvPr>
            <p:ph type="ftr" sz="quarter" idx="11"/>
          </p:nvPr>
        </p:nvSpPr>
        <p:spPr/>
        <p:txBody>
          <a:bodyPr/>
          <a:lstStyle/>
          <a:p>
            <a:endParaRPr lang="en-GB">
              <a:solidFill>
                <a:srgbClr val="282F39">
                  <a:tint val="75000"/>
                </a:srgbClr>
              </a:solidFill>
            </a:endParaRPr>
          </a:p>
        </p:txBody>
      </p:sp>
      <p:sp>
        <p:nvSpPr>
          <p:cNvPr id="7" name="Slide Number Placeholder 6">
            <a:extLst>
              <a:ext uri="{FF2B5EF4-FFF2-40B4-BE49-F238E27FC236}">
                <a16:creationId xmlns:a16="http://schemas.microsoft.com/office/drawing/2014/main" xmlns="" id="{9BF4E011-48A8-486A-BF53-E7C085173F29}"/>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70273269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EA2B76-0D50-4AE7-8E70-B69B2F112A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6E700288-1A1C-45A8-B99A-68E661D708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C8D19D42-4449-4938-BE9F-F8A026382E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715CB693-3AD5-4FB5-9BD7-DDA6EA895AA0}"/>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6" name="Footer Placeholder 5">
            <a:extLst>
              <a:ext uri="{FF2B5EF4-FFF2-40B4-BE49-F238E27FC236}">
                <a16:creationId xmlns:a16="http://schemas.microsoft.com/office/drawing/2014/main" xmlns="" id="{BB28CAAB-378F-4646-836D-6723AF22695B}"/>
              </a:ext>
            </a:extLst>
          </p:cNvPr>
          <p:cNvSpPr>
            <a:spLocks noGrp="1"/>
          </p:cNvSpPr>
          <p:nvPr>
            <p:ph type="ftr" sz="quarter" idx="11"/>
          </p:nvPr>
        </p:nvSpPr>
        <p:spPr/>
        <p:txBody>
          <a:bodyPr/>
          <a:lstStyle/>
          <a:p>
            <a:endParaRPr lang="en-GB">
              <a:solidFill>
                <a:srgbClr val="282F39">
                  <a:tint val="75000"/>
                </a:srgbClr>
              </a:solidFill>
            </a:endParaRPr>
          </a:p>
        </p:txBody>
      </p:sp>
      <p:sp>
        <p:nvSpPr>
          <p:cNvPr id="7" name="Slide Number Placeholder 6">
            <a:extLst>
              <a:ext uri="{FF2B5EF4-FFF2-40B4-BE49-F238E27FC236}">
                <a16:creationId xmlns:a16="http://schemas.microsoft.com/office/drawing/2014/main" xmlns="" id="{E08A5F22-2F00-4B7E-95E3-D4E37EE6F9BD}"/>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204907141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BE3A36-A7B5-4AED-90CE-DAABE341C72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626DD818-2AC6-4AD8-ADB0-757AE6DE1FE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1AB561BE-2670-413D-B85D-350DC6A08AAC}"/>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5" name="Footer Placeholder 4">
            <a:extLst>
              <a:ext uri="{FF2B5EF4-FFF2-40B4-BE49-F238E27FC236}">
                <a16:creationId xmlns:a16="http://schemas.microsoft.com/office/drawing/2014/main" xmlns="" id="{8A7469BC-9B02-4F1D-9332-C52CAA6CD686}"/>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a16="http://schemas.microsoft.com/office/drawing/2014/main" xmlns="" id="{B8F37A4D-841D-4B35-BD23-CCB82FC1C5BF}"/>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57192119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24028CB-78B2-414A-9948-C32EA4A46C8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852AA2E1-9030-407F-A8FB-98BCFFFDF77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80722082-BED4-46DC-B1C0-9696140EF480}"/>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5" name="Footer Placeholder 4">
            <a:extLst>
              <a:ext uri="{FF2B5EF4-FFF2-40B4-BE49-F238E27FC236}">
                <a16:creationId xmlns:a16="http://schemas.microsoft.com/office/drawing/2014/main" xmlns="" id="{F9485038-E165-45A4-8C75-C8A3CA8177EC}"/>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a16="http://schemas.microsoft.com/office/drawing/2014/main" xmlns="" id="{C79D7943-C606-446E-B743-3AB1AE587BA9}"/>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96863589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1A0BF8-6686-4F02-AB36-9614142B36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93B406FE-1165-421C-8D35-96F0CFEA6D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DA7B22AA-13F6-430C-B5C3-3ED6A1325F28}"/>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12FB799C-1B8A-42C0-AD53-6DBEF2EC7EF6}"/>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8D8C035E-958A-44D5-9920-E77375E90336}"/>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3866816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EA2B76-0D50-4AE7-8E70-B69B2F112A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6E700288-1A1C-45A8-B99A-68E661D708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C8D19D42-4449-4938-BE9F-F8A026382E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715CB693-3AD5-4FB5-9BD7-DDA6EA895AA0}"/>
              </a:ext>
            </a:extLst>
          </p:cNvPr>
          <p:cNvSpPr>
            <a:spLocks noGrp="1"/>
          </p:cNvSpPr>
          <p:nvPr>
            <p:ph type="dt" sz="half" idx="10"/>
          </p:nvPr>
        </p:nvSpPr>
        <p:spPr/>
        <p:txBody>
          <a:bodyPr/>
          <a:lstStyle/>
          <a:p>
            <a:fld id="{1661375A-C223-44C8-917C-F7C3A1BCD50F}" type="datetimeFigureOut">
              <a:rPr lang="en-GB" smtClean="0"/>
              <a:t>05/07/2020</a:t>
            </a:fld>
            <a:endParaRPr lang="en-GB"/>
          </a:p>
        </p:txBody>
      </p:sp>
      <p:sp>
        <p:nvSpPr>
          <p:cNvPr id="6" name="Footer Placeholder 5">
            <a:extLst>
              <a:ext uri="{FF2B5EF4-FFF2-40B4-BE49-F238E27FC236}">
                <a16:creationId xmlns:a16="http://schemas.microsoft.com/office/drawing/2014/main" xmlns="" id="{BB28CAAB-378F-4646-836D-6723AF2269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E08A5F22-2F00-4B7E-95E3-D4E37EE6F9BD}"/>
              </a:ext>
            </a:extLst>
          </p:cNvPr>
          <p:cNvSpPr>
            <a:spLocks noGrp="1"/>
          </p:cNvSpPr>
          <p:nvPr>
            <p:ph type="sldNum" sz="quarter" idx="12"/>
          </p:nvPr>
        </p:nvSpPr>
        <p:spPr/>
        <p:txBody>
          <a:bodyPr/>
          <a:lstStyle/>
          <a:p>
            <a:fld id="{6983841B-0DB4-4C99-B5E5-79625F01DBF7}" type="slidenum">
              <a:rPr lang="en-GB" smtClean="0"/>
              <a:t>‹nr.›</a:t>
            </a:fld>
            <a:endParaRPr lang="en-GB"/>
          </a:p>
        </p:txBody>
      </p:sp>
    </p:spTree>
    <p:extLst>
      <p:ext uri="{BB962C8B-B14F-4D97-AF65-F5344CB8AC3E}">
        <p14:creationId xmlns:p14="http://schemas.microsoft.com/office/powerpoint/2010/main" val="35573909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628C7A-67F3-4CAD-9852-569FF656AD4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1D1E717F-25DD-4AF6-8E4C-C3F0B72587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5EB9BF79-C6C8-4A28-B317-36AB52011BBD}"/>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A052C1D1-F1BF-42DD-A7C6-2ED272DF8AF6}"/>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B05916BF-016F-4056-985B-466516E68445}"/>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356877647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9FAECB-6827-4D91-8EB5-800DD8EA28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73CEBD6D-8344-4937-9A0D-E2DBE531B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40598055-7F4B-4E57-92A1-C43CE07ED7D1}"/>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0BC8293C-337A-46B9-801C-405BA28F919C}"/>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77FE3A87-6EF6-4E32-958D-D3BDE968EC61}"/>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99025554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9C1E4F-8411-4152-A040-45E4E38D465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0C93C882-D441-40BC-AAB7-FB3EF79F6F5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880FF742-A50B-4EB6-86AE-E67F120A5B6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5ACB9172-F4DE-4657-A074-EF8778EE7E7D}"/>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6" name="Footer Placeholder 5">
            <a:extLst>
              <a:ext uri="{FF2B5EF4-FFF2-40B4-BE49-F238E27FC236}">
                <a16:creationId xmlns="" xmlns:a16="http://schemas.microsoft.com/office/drawing/2014/main" id="{77507DBE-C8F7-423C-9124-EE7B3D22E368}"/>
              </a:ext>
            </a:extLst>
          </p:cNvPr>
          <p:cNvSpPr>
            <a:spLocks noGrp="1"/>
          </p:cNvSpPr>
          <p:nvPr>
            <p:ph type="ftr" sz="quarter" idx="11"/>
          </p:nvPr>
        </p:nvSpPr>
        <p:spPr/>
        <p:txBody>
          <a:bodyPr/>
          <a:lstStyle/>
          <a:p>
            <a:endParaRPr lang="en-GB">
              <a:solidFill>
                <a:srgbClr val="282F39">
                  <a:tint val="75000"/>
                </a:srgbClr>
              </a:solidFill>
            </a:endParaRPr>
          </a:p>
        </p:txBody>
      </p:sp>
      <p:sp>
        <p:nvSpPr>
          <p:cNvPr id="7" name="Slide Number Placeholder 6">
            <a:extLst>
              <a:ext uri="{FF2B5EF4-FFF2-40B4-BE49-F238E27FC236}">
                <a16:creationId xmlns="" xmlns:a16="http://schemas.microsoft.com/office/drawing/2014/main" id="{D881AC0B-71D5-43A5-AD86-9668B4D92263}"/>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186935404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C204D3-549C-4770-B620-7E3D4678A94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54306D22-9474-474E-A4DD-36D304E576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AD9ED9F3-E75B-4CB6-9C20-44656AF0159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82AB8604-4E78-4EF6-AF81-B832751C75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14C7266C-4F95-4B63-B8A4-5D430A6FCB5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8DA605C0-AC58-49C3-BFDA-E7ADCFC7B8CA}"/>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8" name="Footer Placeholder 7">
            <a:extLst>
              <a:ext uri="{FF2B5EF4-FFF2-40B4-BE49-F238E27FC236}">
                <a16:creationId xmlns="" xmlns:a16="http://schemas.microsoft.com/office/drawing/2014/main" id="{A8CDB99B-8E2F-47DA-B6C3-50842D8C3DD2}"/>
              </a:ext>
            </a:extLst>
          </p:cNvPr>
          <p:cNvSpPr>
            <a:spLocks noGrp="1"/>
          </p:cNvSpPr>
          <p:nvPr>
            <p:ph type="ftr" sz="quarter" idx="11"/>
          </p:nvPr>
        </p:nvSpPr>
        <p:spPr/>
        <p:txBody>
          <a:bodyPr/>
          <a:lstStyle/>
          <a:p>
            <a:endParaRPr lang="en-GB">
              <a:solidFill>
                <a:srgbClr val="282F39">
                  <a:tint val="75000"/>
                </a:srgbClr>
              </a:solidFill>
            </a:endParaRPr>
          </a:p>
        </p:txBody>
      </p:sp>
      <p:sp>
        <p:nvSpPr>
          <p:cNvPr id="9" name="Slide Number Placeholder 8">
            <a:extLst>
              <a:ext uri="{FF2B5EF4-FFF2-40B4-BE49-F238E27FC236}">
                <a16:creationId xmlns="" xmlns:a16="http://schemas.microsoft.com/office/drawing/2014/main" id="{900ACA83-753D-4AEE-B568-755DCF5ED7F7}"/>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380009575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738EDC-8D44-427B-90E0-FBD0FBAC969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A8AE544B-A36F-473A-86AF-50F02429182D}"/>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4" name="Footer Placeholder 3">
            <a:extLst>
              <a:ext uri="{FF2B5EF4-FFF2-40B4-BE49-F238E27FC236}">
                <a16:creationId xmlns="" xmlns:a16="http://schemas.microsoft.com/office/drawing/2014/main" id="{3E6F2748-531A-4318-A370-27EDE490E8C2}"/>
              </a:ext>
            </a:extLst>
          </p:cNvPr>
          <p:cNvSpPr>
            <a:spLocks noGrp="1"/>
          </p:cNvSpPr>
          <p:nvPr>
            <p:ph type="ftr" sz="quarter" idx="11"/>
          </p:nvPr>
        </p:nvSpPr>
        <p:spPr/>
        <p:txBody>
          <a:bodyPr/>
          <a:lstStyle/>
          <a:p>
            <a:endParaRPr lang="en-GB">
              <a:solidFill>
                <a:srgbClr val="282F39">
                  <a:tint val="75000"/>
                </a:srgbClr>
              </a:solidFill>
            </a:endParaRPr>
          </a:p>
        </p:txBody>
      </p:sp>
      <p:sp>
        <p:nvSpPr>
          <p:cNvPr id="5" name="Slide Number Placeholder 4">
            <a:extLst>
              <a:ext uri="{FF2B5EF4-FFF2-40B4-BE49-F238E27FC236}">
                <a16:creationId xmlns="" xmlns:a16="http://schemas.microsoft.com/office/drawing/2014/main" id="{A5AD6E57-F20B-43D2-A268-2449E7D4ADF8}"/>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46977337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CCEC2F6E-BB8D-4A07-B873-A379FEAE4F53}"/>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3" name="Footer Placeholder 2">
            <a:extLst>
              <a:ext uri="{FF2B5EF4-FFF2-40B4-BE49-F238E27FC236}">
                <a16:creationId xmlns="" xmlns:a16="http://schemas.microsoft.com/office/drawing/2014/main" id="{29C64672-2E28-45BB-AB1E-9CA10E90883B}"/>
              </a:ext>
            </a:extLst>
          </p:cNvPr>
          <p:cNvSpPr>
            <a:spLocks noGrp="1"/>
          </p:cNvSpPr>
          <p:nvPr>
            <p:ph type="ftr" sz="quarter" idx="11"/>
          </p:nvPr>
        </p:nvSpPr>
        <p:spPr/>
        <p:txBody>
          <a:bodyPr/>
          <a:lstStyle/>
          <a:p>
            <a:endParaRPr lang="en-GB">
              <a:solidFill>
                <a:srgbClr val="282F39">
                  <a:tint val="75000"/>
                </a:srgbClr>
              </a:solidFill>
            </a:endParaRPr>
          </a:p>
        </p:txBody>
      </p:sp>
      <p:sp>
        <p:nvSpPr>
          <p:cNvPr id="4" name="Slide Number Placeholder 3">
            <a:extLst>
              <a:ext uri="{FF2B5EF4-FFF2-40B4-BE49-F238E27FC236}">
                <a16:creationId xmlns="" xmlns:a16="http://schemas.microsoft.com/office/drawing/2014/main" id="{433CCF35-5028-4E4D-8F6E-2E2DF0FB4299}"/>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334789456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60471D-7A64-4A50-B9A6-0F3A78088A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C16427B1-871E-4C56-AF97-3F78ADBFA9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6CF52702-EC0A-4FBA-9939-DCF10E412D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A1EDDBB8-93FE-4585-A97D-0E391EE246F7}"/>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6" name="Footer Placeholder 5">
            <a:extLst>
              <a:ext uri="{FF2B5EF4-FFF2-40B4-BE49-F238E27FC236}">
                <a16:creationId xmlns="" xmlns:a16="http://schemas.microsoft.com/office/drawing/2014/main" id="{2CB77A2A-D97D-4B06-A029-77A3A88DA3E4}"/>
              </a:ext>
            </a:extLst>
          </p:cNvPr>
          <p:cNvSpPr>
            <a:spLocks noGrp="1"/>
          </p:cNvSpPr>
          <p:nvPr>
            <p:ph type="ftr" sz="quarter" idx="11"/>
          </p:nvPr>
        </p:nvSpPr>
        <p:spPr/>
        <p:txBody>
          <a:bodyPr/>
          <a:lstStyle/>
          <a:p>
            <a:endParaRPr lang="en-GB">
              <a:solidFill>
                <a:srgbClr val="282F39">
                  <a:tint val="75000"/>
                </a:srgbClr>
              </a:solidFill>
            </a:endParaRPr>
          </a:p>
        </p:txBody>
      </p:sp>
      <p:sp>
        <p:nvSpPr>
          <p:cNvPr id="7" name="Slide Number Placeholder 6">
            <a:extLst>
              <a:ext uri="{FF2B5EF4-FFF2-40B4-BE49-F238E27FC236}">
                <a16:creationId xmlns="" xmlns:a16="http://schemas.microsoft.com/office/drawing/2014/main" id="{9BF4E011-48A8-486A-BF53-E7C085173F29}"/>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397606270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EA2B76-0D50-4AE7-8E70-B69B2F112A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6E700288-1A1C-45A8-B99A-68E661D708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 xmlns:a16="http://schemas.microsoft.com/office/drawing/2014/main" id="{C8D19D42-4449-4938-BE9F-F8A026382E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715CB693-3AD5-4FB5-9BD7-DDA6EA895AA0}"/>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6" name="Footer Placeholder 5">
            <a:extLst>
              <a:ext uri="{FF2B5EF4-FFF2-40B4-BE49-F238E27FC236}">
                <a16:creationId xmlns="" xmlns:a16="http://schemas.microsoft.com/office/drawing/2014/main" id="{BB28CAAB-378F-4646-836D-6723AF22695B}"/>
              </a:ext>
            </a:extLst>
          </p:cNvPr>
          <p:cNvSpPr>
            <a:spLocks noGrp="1"/>
          </p:cNvSpPr>
          <p:nvPr>
            <p:ph type="ftr" sz="quarter" idx="11"/>
          </p:nvPr>
        </p:nvSpPr>
        <p:spPr/>
        <p:txBody>
          <a:bodyPr/>
          <a:lstStyle/>
          <a:p>
            <a:endParaRPr lang="en-GB">
              <a:solidFill>
                <a:srgbClr val="282F39">
                  <a:tint val="75000"/>
                </a:srgbClr>
              </a:solidFill>
            </a:endParaRPr>
          </a:p>
        </p:txBody>
      </p:sp>
      <p:sp>
        <p:nvSpPr>
          <p:cNvPr id="7" name="Slide Number Placeholder 6">
            <a:extLst>
              <a:ext uri="{FF2B5EF4-FFF2-40B4-BE49-F238E27FC236}">
                <a16:creationId xmlns="" xmlns:a16="http://schemas.microsoft.com/office/drawing/2014/main" id="{E08A5F22-2F00-4B7E-95E3-D4E37EE6F9BD}"/>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401451626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BE3A36-A7B5-4AED-90CE-DAABE341C72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626DD818-2AC6-4AD8-ADB0-757AE6DE1FE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1AB561BE-2670-413D-B85D-350DC6A08AAC}"/>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8A7469BC-9B02-4F1D-9332-C52CAA6CD686}"/>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B8F37A4D-841D-4B35-BD23-CCB82FC1C5BF}"/>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230116021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F24028CB-78B2-414A-9948-C32EA4A46C8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852AA2E1-9030-407F-A8FB-98BCFFFDF77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80722082-BED4-46DC-B1C0-9696140EF480}"/>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F9485038-E165-45A4-8C75-C8A3CA8177EC}"/>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C79D7943-C606-446E-B743-3AB1AE587BA9}"/>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119081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C73493B-E27E-4DC0-A41A-7E254FDDD4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6B619A8B-408B-4DCB-AC39-AC640BF856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A4A87CC5-FBB1-4FE5-893F-7BD071C75E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61375A-C223-44C8-917C-F7C3A1BCD50F}" type="datetimeFigureOut">
              <a:rPr lang="en-GB" smtClean="0"/>
              <a:t>05/07/2020</a:t>
            </a:fld>
            <a:endParaRPr lang="en-GB"/>
          </a:p>
        </p:txBody>
      </p:sp>
      <p:sp>
        <p:nvSpPr>
          <p:cNvPr id="5" name="Footer Placeholder 4">
            <a:extLst>
              <a:ext uri="{FF2B5EF4-FFF2-40B4-BE49-F238E27FC236}">
                <a16:creationId xmlns:a16="http://schemas.microsoft.com/office/drawing/2014/main" xmlns="" id="{068E1BCB-E2F2-4D1B-BCFC-521169C8EA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E111173B-B48E-4DCF-8715-5805390549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83841B-0DB4-4C99-B5E5-79625F01DBF7}" type="slidenum">
              <a:rPr lang="en-GB" smtClean="0"/>
              <a:t>‹nr.›</a:t>
            </a:fld>
            <a:endParaRPr lang="en-GB"/>
          </a:p>
        </p:txBody>
      </p:sp>
    </p:spTree>
    <p:extLst>
      <p:ext uri="{BB962C8B-B14F-4D97-AF65-F5344CB8AC3E}">
        <p14:creationId xmlns:p14="http://schemas.microsoft.com/office/powerpoint/2010/main" val="1385411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C73493B-E27E-4DC0-A41A-7E254FDDD4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6B619A8B-408B-4DCB-AC39-AC640BF856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A4A87CC5-FBB1-4FE5-893F-7BD071C75E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5" name="Footer Placeholder 4">
            <a:extLst>
              <a:ext uri="{FF2B5EF4-FFF2-40B4-BE49-F238E27FC236}">
                <a16:creationId xmlns:a16="http://schemas.microsoft.com/office/drawing/2014/main" xmlns="" id="{068E1BCB-E2F2-4D1B-BCFC-521169C8EA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srgbClr val="282F39">
                  <a:tint val="75000"/>
                </a:srgbClr>
              </a:solidFill>
            </a:endParaRPr>
          </a:p>
        </p:txBody>
      </p:sp>
      <p:sp>
        <p:nvSpPr>
          <p:cNvPr id="6" name="Slide Number Placeholder 5">
            <a:extLst>
              <a:ext uri="{FF2B5EF4-FFF2-40B4-BE49-F238E27FC236}">
                <a16:creationId xmlns:a16="http://schemas.microsoft.com/office/drawing/2014/main" xmlns="" id="{E111173B-B48E-4DCF-8715-5805390549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1146960168"/>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C73493B-E27E-4DC0-A41A-7E254FDDD4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6B619A8B-408B-4DCB-AC39-AC640BF856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A4A87CC5-FBB1-4FE5-893F-7BD071C75E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068E1BCB-E2F2-4D1B-BCFC-521169C8EA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E111173B-B48E-4DCF-8715-5805390549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9313252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C73493B-E27E-4DC0-A41A-7E254FDDD4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6B619A8B-408B-4DCB-AC39-AC640BF856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A4A87CC5-FBB1-4FE5-893F-7BD071C75E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068E1BCB-E2F2-4D1B-BCFC-521169C8EA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E111173B-B48E-4DCF-8715-5805390549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810476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C73493B-E27E-4DC0-A41A-7E254FDDD4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6B619A8B-408B-4DCB-AC39-AC640BF856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A4A87CC5-FBB1-4FE5-893F-7BD071C75E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068E1BCB-E2F2-4D1B-BCFC-521169C8EA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E111173B-B48E-4DCF-8715-5805390549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8371773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C73493B-E27E-4DC0-A41A-7E254FDDD4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6B619A8B-408B-4DCB-AC39-AC640BF856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A4A87CC5-FBB1-4FE5-893F-7BD071C75E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068E1BCB-E2F2-4D1B-BCFC-521169C8EA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E111173B-B48E-4DCF-8715-5805390549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35970214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C73493B-E27E-4DC0-A41A-7E254FDDD4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6B619A8B-408B-4DCB-AC39-AC640BF856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A4A87CC5-FBB1-4FE5-893F-7BD071C75E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5" name="Footer Placeholder 4">
            <a:extLst>
              <a:ext uri="{FF2B5EF4-FFF2-40B4-BE49-F238E27FC236}">
                <a16:creationId xmlns:a16="http://schemas.microsoft.com/office/drawing/2014/main" xmlns="" id="{068E1BCB-E2F2-4D1B-BCFC-521169C8EA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srgbClr val="282F39">
                  <a:tint val="75000"/>
                </a:srgbClr>
              </a:solidFill>
            </a:endParaRPr>
          </a:p>
        </p:txBody>
      </p:sp>
      <p:sp>
        <p:nvSpPr>
          <p:cNvPr id="6" name="Slide Number Placeholder 5">
            <a:extLst>
              <a:ext uri="{FF2B5EF4-FFF2-40B4-BE49-F238E27FC236}">
                <a16:creationId xmlns:a16="http://schemas.microsoft.com/office/drawing/2014/main" xmlns="" id="{E111173B-B48E-4DCF-8715-5805390549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313257402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C73493B-E27E-4DC0-A41A-7E254FDDD4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6B619A8B-408B-4DCB-AC39-AC640BF856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A4A87CC5-FBB1-4FE5-893F-7BD071C75E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5" name="Footer Placeholder 4">
            <a:extLst>
              <a:ext uri="{FF2B5EF4-FFF2-40B4-BE49-F238E27FC236}">
                <a16:creationId xmlns:a16="http://schemas.microsoft.com/office/drawing/2014/main" xmlns="" id="{068E1BCB-E2F2-4D1B-BCFC-521169C8EA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srgbClr val="282F39">
                  <a:tint val="75000"/>
                </a:srgbClr>
              </a:solidFill>
            </a:endParaRPr>
          </a:p>
        </p:txBody>
      </p:sp>
      <p:sp>
        <p:nvSpPr>
          <p:cNvPr id="6" name="Slide Number Placeholder 5">
            <a:extLst>
              <a:ext uri="{FF2B5EF4-FFF2-40B4-BE49-F238E27FC236}">
                <a16:creationId xmlns:a16="http://schemas.microsoft.com/office/drawing/2014/main" xmlns="" id="{E111173B-B48E-4DCF-8715-5805390549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365016624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C73493B-E27E-4DC0-A41A-7E254FDDD4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6B619A8B-408B-4DCB-AC39-AC640BF856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A4A87CC5-FBB1-4FE5-893F-7BD071C75E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5" name="Footer Placeholder 4">
            <a:extLst>
              <a:ext uri="{FF2B5EF4-FFF2-40B4-BE49-F238E27FC236}">
                <a16:creationId xmlns:a16="http://schemas.microsoft.com/office/drawing/2014/main" xmlns="" id="{068E1BCB-E2F2-4D1B-BCFC-521169C8EA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srgbClr val="282F39">
                  <a:tint val="75000"/>
                </a:srgbClr>
              </a:solidFill>
            </a:endParaRPr>
          </a:p>
        </p:txBody>
      </p:sp>
      <p:sp>
        <p:nvSpPr>
          <p:cNvPr id="6" name="Slide Number Placeholder 5">
            <a:extLst>
              <a:ext uri="{FF2B5EF4-FFF2-40B4-BE49-F238E27FC236}">
                <a16:creationId xmlns:a16="http://schemas.microsoft.com/office/drawing/2014/main" xmlns="" id="{E111173B-B48E-4DCF-8715-5805390549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151396014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C73493B-E27E-4DC0-A41A-7E254FDDD4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6B619A8B-408B-4DCB-AC39-AC640BF856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A4A87CC5-FBB1-4FE5-893F-7BD071C75E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61375A-C223-44C8-917C-F7C3A1BCD50F}" type="datetimeFigureOut">
              <a:rPr lang="en-GB" smtClean="0">
                <a:solidFill>
                  <a:srgbClr val="282F39">
                    <a:tint val="75000"/>
                  </a:srgbClr>
                </a:solidFill>
              </a:rPr>
              <a:pPr/>
              <a:t>05/07/2020</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068E1BCB-E2F2-4D1B-BCFC-521169C8EA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E111173B-B48E-4DCF-8715-5805390549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83841B-0DB4-4C99-B5E5-79625F01DBF7}" type="slidenum">
              <a:rPr lang="en-GB" smtClean="0">
                <a:solidFill>
                  <a:srgbClr val="282F39">
                    <a:tint val="75000"/>
                  </a:srgbClr>
                </a:solidFill>
              </a:rPr>
              <a:pPr/>
              <a:t>‹nr.›</a:t>
            </a:fld>
            <a:endParaRPr lang="en-GB">
              <a:solidFill>
                <a:srgbClr val="282F39">
                  <a:tint val="75000"/>
                </a:srgbClr>
              </a:solidFill>
            </a:endParaRPr>
          </a:p>
        </p:txBody>
      </p:sp>
    </p:spTree>
    <p:extLst>
      <p:ext uri="{BB962C8B-B14F-4D97-AF65-F5344CB8AC3E}">
        <p14:creationId xmlns:p14="http://schemas.microsoft.com/office/powerpoint/2010/main" val="72420282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00.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9.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www.farmacotherapeutischkompas.nl/bladeren/preparaatteksten/5/5_fluoro_uracil__systemisch_" TargetMode="External"/><Relationship Id="rId2" Type="http://schemas.openxmlformats.org/officeDocument/2006/relationships/notesSlide" Target="../notesSlides/notesSlide2.xml"/><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57.xml"/><Relationship Id="rId4" Type="http://schemas.openxmlformats.org/officeDocument/2006/relationships/hyperlink" Target="https://www.farmacogenetica.nl/wp-content/uploads/2020/03/2Substraten-2020.pdf"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8.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xmlns="" id="{6901F867-EA3A-4053-BC23-44561238D953}"/>
              </a:ext>
            </a:extLst>
          </p:cNvPr>
          <p:cNvSpPr txBox="1"/>
          <p:nvPr/>
        </p:nvSpPr>
        <p:spPr>
          <a:xfrm>
            <a:off x="6239142" y="3875692"/>
            <a:ext cx="4663644"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smtClean="0">
                <a:ln>
                  <a:noFill/>
                </a:ln>
                <a:solidFill>
                  <a:schemeClr val="accent5"/>
                </a:solidFill>
                <a:effectLst/>
                <a:uLnTx/>
                <a:uFillTx/>
                <a:latin typeface="Noto Sans Disp ExtBd" panose="020B0902040504020204" pitchFamily="34"/>
                <a:ea typeface="Noto Sans Disp ExtBd" panose="020B0902040504020204" pitchFamily="34"/>
                <a:cs typeface="Noto Sans Disp ExtBd" panose="020B0902040504020204" pitchFamily="34"/>
              </a:rPr>
              <a:t>Farmaco</a:t>
            </a:r>
            <a:r>
              <a:rPr kumimoji="0" lang="en-US" sz="8000" b="1" i="0" u="none" strike="noStrike" kern="1200" cap="none" spc="0" normalizeH="0" baseline="0" noProof="0" dirty="0" smtClean="0">
                <a:ln>
                  <a:noFill/>
                </a:ln>
                <a:solidFill>
                  <a:schemeClr val="accent5"/>
                </a:solidFill>
                <a:effectLst/>
                <a:uLnTx/>
                <a:uFillTx/>
                <a:latin typeface="Noto Sans Disp ExtBd" panose="020B0902040504020204" pitchFamily="34"/>
                <a:ea typeface="Noto Sans Disp ExtBd" panose="020B0902040504020204" pitchFamily="34"/>
                <a:cs typeface="Noto Sans Disp ExtBd" panose="020B0902040504020204" pitchFamily="34"/>
              </a:rPr>
              <a:t>-</a:t>
            </a:r>
            <a:br>
              <a:rPr kumimoji="0" lang="en-US" sz="8000" b="1" i="0" u="none" strike="noStrike" kern="1200" cap="none" spc="0" normalizeH="0" baseline="0" noProof="0" dirty="0" smtClean="0">
                <a:ln>
                  <a:noFill/>
                </a:ln>
                <a:solidFill>
                  <a:schemeClr val="accent5"/>
                </a:solidFill>
                <a:effectLst/>
                <a:uLnTx/>
                <a:uFillTx/>
                <a:latin typeface="Noto Sans Disp ExtBd" panose="020B0902040504020204" pitchFamily="34"/>
                <a:ea typeface="Noto Sans Disp ExtBd" panose="020B0902040504020204" pitchFamily="34"/>
                <a:cs typeface="Noto Sans Disp ExtBd" panose="020B0902040504020204" pitchFamily="34"/>
              </a:rPr>
            </a:br>
            <a:r>
              <a:rPr lang="en-US" sz="8000" b="1" dirty="0" err="1">
                <a:solidFill>
                  <a:schemeClr val="accent5"/>
                </a:solidFill>
                <a:latin typeface="Noto Sans Disp ExtBd" panose="020B0902040504020204" pitchFamily="34"/>
                <a:ea typeface="Noto Sans Disp ExtBd" panose="020B0902040504020204" pitchFamily="34"/>
                <a:cs typeface="Noto Sans Disp ExtBd" panose="020B0902040504020204" pitchFamily="34"/>
              </a:rPr>
              <a:t>g</a:t>
            </a:r>
            <a:r>
              <a:rPr kumimoji="0" lang="en-US" sz="8000" b="1" i="0" u="none" strike="noStrike" kern="1200" cap="none" spc="0" normalizeH="0" baseline="0" noProof="0" dirty="0" err="1" smtClean="0">
                <a:ln>
                  <a:noFill/>
                </a:ln>
                <a:solidFill>
                  <a:schemeClr val="accent5"/>
                </a:solidFill>
                <a:effectLst/>
                <a:uLnTx/>
                <a:uFillTx/>
                <a:latin typeface="Noto Sans Disp ExtBd" panose="020B0902040504020204" pitchFamily="34"/>
                <a:ea typeface="Noto Sans Disp ExtBd" panose="020B0902040504020204" pitchFamily="34"/>
                <a:cs typeface="Noto Sans Disp ExtBd" panose="020B0902040504020204" pitchFamily="34"/>
              </a:rPr>
              <a:t>enetica</a:t>
            </a:r>
            <a:endParaRPr kumimoji="0" lang="ru-RU" sz="8000" b="1" i="0" u="none" strike="noStrike" kern="1200" cap="none" spc="0" normalizeH="0" baseline="0" noProof="0" dirty="0">
              <a:ln>
                <a:noFill/>
              </a:ln>
              <a:effectLst/>
              <a:uLnTx/>
              <a:uFillTx/>
              <a:latin typeface="Noto Sans Disp ExtBd" panose="020B0902040504020204" pitchFamily="34"/>
              <a:ea typeface="Noto Sans Disp ExtBd" panose="020B0902040504020204" pitchFamily="34"/>
              <a:cs typeface="Noto Sans Disp ExtBd" panose="020B0902040504020204" pitchFamily="34"/>
            </a:endParaRPr>
          </a:p>
        </p:txBody>
      </p:sp>
      <p:cxnSp>
        <p:nvCxnSpPr>
          <p:cNvPr id="5" name="Straight Connector 4">
            <a:extLst>
              <a:ext uri="{FF2B5EF4-FFF2-40B4-BE49-F238E27FC236}">
                <a16:creationId xmlns:a16="http://schemas.microsoft.com/office/drawing/2014/main" xmlns="" id="{1E86588C-F5E3-4817-8552-6D3332A56E63}"/>
              </a:ext>
            </a:extLst>
          </p:cNvPr>
          <p:cNvCxnSpPr>
            <a:cxnSpLocks/>
          </p:cNvCxnSpPr>
          <p:nvPr/>
        </p:nvCxnSpPr>
        <p:spPr>
          <a:xfrm>
            <a:off x="4491416" y="0"/>
            <a:ext cx="0" cy="2274387"/>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xmlns="" id="{E1066A9F-64AE-4E5E-ACEE-7BFBCAE6518C}"/>
              </a:ext>
            </a:extLst>
          </p:cNvPr>
          <p:cNvGrpSpPr/>
          <p:nvPr/>
        </p:nvGrpSpPr>
        <p:grpSpPr>
          <a:xfrm>
            <a:off x="1483376" y="0"/>
            <a:ext cx="1077358" cy="2984211"/>
            <a:chOff x="984760" y="274320"/>
            <a:chExt cx="1077358" cy="2984211"/>
          </a:xfrm>
          <a:solidFill>
            <a:schemeClr val="tx1"/>
          </a:solidFill>
        </p:grpSpPr>
        <p:grpSp>
          <p:nvGrpSpPr>
            <p:cNvPr id="113" name="Group 112">
              <a:extLst>
                <a:ext uri="{FF2B5EF4-FFF2-40B4-BE49-F238E27FC236}">
                  <a16:creationId xmlns:a16="http://schemas.microsoft.com/office/drawing/2014/main" xmlns="" id="{4A8B7D09-CCCB-41E2-8742-A3BB533C4FBB}"/>
                </a:ext>
              </a:extLst>
            </p:cNvPr>
            <p:cNvGrpSpPr/>
            <p:nvPr/>
          </p:nvGrpSpPr>
          <p:grpSpPr>
            <a:xfrm>
              <a:off x="984760" y="1467868"/>
              <a:ext cx="1077358" cy="1790663"/>
              <a:chOff x="10268256" y="991107"/>
              <a:chExt cx="1077358" cy="1790663"/>
            </a:xfrm>
            <a:grpFill/>
          </p:grpSpPr>
          <p:sp>
            <p:nvSpPr>
              <p:cNvPr id="114" name="Freeform 5">
                <a:extLst>
                  <a:ext uri="{FF2B5EF4-FFF2-40B4-BE49-F238E27FC236}">
                    <a16:creationId xmlns:a16="http://schemas.microsoft.com/office/drawing/2014/main" xmlns="" id="{1E5C5691-723F-4A70-B2E5-F3CC76ED87F4}"/>
                  </a:ext>
                </a:extLst>
              </p:cNvPr>
              <p:cNvSpPr>
                <a:spLocks noEditPoints="1"/>
              </p:cNvSpPr>
              <p:nvPr/>
            </p:nvSpPr>
            <p:spPr bwMode="auto">
              <a:xfrm rot="10800000">
                <a:off x="10268256" y="991107"/>
                <a:ext cx="1077358" cy="1790663"/>
              </a:xfrm>
              <a:custGeom>
                <a:avLst/>
                <a:gdLst>
                  <a:gd name="T0" fmla="*/ 674 w 750"/>
                  <a:gd name="T1" fmla="*/ 602 h 1237"/>
                  <a:gd name="T2" fmla="*/ 750 w 750"/>
                  <a:gd name="T3" fmla="*/ 376 h 1237"/>
                  <a:gd name="T4" fmla="*/ 638 w 750"/>
                  <a:gd name="T5" fmla="*/ 110 h 1237"/>
                  <a:gd name="T6" fmla="*/ 370 w 750"/>
                  <a:gd name="T7" fmla="*/ 2 h 1237"/>
                  <a:gd name="T8" fmla="*/ 110 w 750"/>
                  <a:gd name="T9" fmla="*/ 112 h 1237"/>
                  <a:gd name="T10" fmla="*/ 1 w 750"/>
                  <a:gd name="T11" fmla="*/ 373 h 1237"/>
                  <a:gd name="T12" fmla="*/ 77 w 750"/>
                  <a:gd name="T13" fmla="*/ 603 h 1237"/>
                  <a:gd name="T14" fmla="*/ 205 w 750"/>
                  <a:gd name="T15" fmla="*/ 976 h 1237"/>
                  <a:gd name="T16" fmla="*/ 205 w 750"/>
                  <a:gd name="T17" fmla="*/ 1120 h 1237"/>
                  <a:gd name="T18" fmla="*/ 321 w 750"/>
                  <a:gd name="T19" fmla="*/ 1237 h 1237"/>
                  <a:gd name="T20" fmla="*/ 430 w 750"/>
                  <a:gd name="T21" fmla="*/ 1237 h 1237"/>
                  <a:gd name="T22" fmla="*/ 546 w 750"/>
                  <a:gd name="T23" fmla="*/ 1120 h 1237"/>
                  <a:gd name="T24" fmla="*/ 546 w 750"/>
                  <a:gd name="T25" fmla="*/ 976 h 1237"/>
                  <a:gd name="T26" fmla="*/ 674 w 750"/>
                  <a:gd name="T27" fmla="*/ 602 h 1237"/>
                  <a:gd name="T28" fmla="*/ 116 w 750"/>
                  <a:gd name="T29" fmla="*/ 574 h 1237"/>
                  <a:gd name="T30" fmla="*/ 49 w 750"/>
                  <a:gd name="T31" fmla="*/ 373 h 1237"/>
                  <a:gd name="T32" fmla="*/ 371 w 750"/>
                  <a:gd name="T33" fmla="*/ 50 h 1237"/>
                  <a:gd name="T34" fmla="*/ 605 w 750"/>
                  <a:gd name="T35" fmla="*/ 144 h 1237"/>
                  <a:gd name="T36" fmla="*/ 702 w 750"/>
                  <a:gd name="T37" fmla="*/ 376 h 1237"/>
                  <a:gd name="T38" fmla="*/ 636 w 750"/>
                  <a:gd name="T39" fmla="*/ 573 h 1237"/>
                  <a:gd name="T40" fmla="*/ 498 w 750"/>
                  <a:gd name="T41" fmla="*/ 967 h 1237"/>
                  <a:gd name="T42" fmla="*/ 253 w 750"/>
                  <a:gd name="T43" fmla="*/ 967 h 1237"/>
                  <a:gd name="T44" fmla="*/ 116 w 750"/>
                  <a:gd name="T45" fmla="*/ 574 h 1237"/>
                  <a:gd name="T46" fmla="*/ 253 w 750"/>
                  <a:gd name="T47" fmla="*/ 1104 h 1237"/>
                  <a:gd name="T48" fmla="*/ 253 w 750"/>
                  <a:gd name="T49" fmla="*/ 1085 h 1237"/>
                  <a:gd name="T50" fmla="*/ 498 w 750"/>
                  <a:gd name="T51" fmla="*/ 1113 h 1237"/>
                  <a:gd name="T52" fmla="*/ 498 w 750"/>
                  <a:gd name="T53" fmla="*/ 1120 h 1237"/>
                  <a:gd name="T54" fmla="*/ 497 w 750"/>
                  <a:gd name="T55" fmla="*/ 1132 h 1237"/>
                  <a:gd name="T56" fmla="*/ 253 w 750"/>
                  <a:gd name="T57" fmla="*/ 1104 h 1237"/>
                  <a:gd name="T58" fmla="*/ 253 w 750"/>
                  <a:gd name="T59" fmla="*/ 1036 h 1237"/>
                  <a:gd name="T60" fmla="*/ 253 w 750"/>
                  <a:gd name="T61" fmla="*/ 1015 h 1237"/>
                  <a:gd name="T62" fmla="*/ 498 w 750"/>
                  <a:gd name="T63" fmla="*/ 1015 h 1237"/>
                  <a:gd name="T64" fmla="*/ 498 w 750"/>
                  <a:gd name="T65" fmla="*/ 1064 h 1237"/>
                  <a:gd name="T66" fmla="*/ 253 w 750"/>
                  <a:gd name="T67" fmla="*/ 1036 h 1237"/>
                  <a:gd name="T68" fmla="*/ 321 w 750"/>
                  <a:gd name="T69" fmla="*/ 1189 h 1237"/>
                  <a:gd name="T70" fmla="*/ 262 w 750"/>
                  <a:gd name="T71" fmla="*/ 1153 h 1237"/>
                  <a:gd name="T72" fmla="*/ 468 w 750"/>
                  <a:gd name="T73" fmla="*/ 1177 h 1237"/>
                  <a:gd name="T74" fmla="*/ 430 w 750"/>
                  <a:gd name="T75" fmla="*/ 1189 h 1237"/>
                  <a:gd name="T76" fmla="*/ 321 w 750"/>
                  <a:gd name="T77" fmla="*/ 1189 h 1237"/>
                  <a:gd name="T78" fmla="*/ 321 w 750"/>
                  <a:gd name="T79" fmla="*/ 1189 h 1237"/>
                  <a:gd name="T80" fmla="*/ 321 w 750"/>
                  <a:gd name="T81" fmla="*/ 1189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50" h="1237">
                    <a:moveTo>
                      <a:pt x="674" y="602"/>
                    </a:moveTo>
                    <a:cubicBezTo>
                      <a:pt x="724" y="537"/>
                      <a:pt x="750" y="459"/>
                      <a:pt x="750" y="376"/>
                    </a:cubicBezTo>
                    <a:cubicBezTo>
                      <a:pt x="750" y="275"/>
                      <a:pt x="710" y="180"/>
                      <a:pt x="638" y="110"/>
                    </a:cubicBezTo>
                    <a:cubicBezTo>
                      <a:pt x="566" y="39"/>
                      <a:pt x="471" y="0"/>
                      <a:pt x="370" y="2"/>
                    </a:cubicBezTo>
                    <a:cubicBezTo>
                      <a:pt x="272" y="3"/>
                      <a:pt x="180" y="42"/>
                      <a:pt x="110" y="112"/>
                    </a:cubicBezTo>
                    <a:cubicBezTo>
                      <a:pt x="41" y="182"/>
                      <a:pt x="2" y="275"/>
                      <a:pt x="1" y="373"/>
                    </a:cubicBezTo>
                    <a:cubicBezTo>
                      <a:pt x="0" y="457"/>
                      <a:pt x="27" y="536"/>
                      <a:pt x="77" y="603"/>
                    </a:cubicBezTo>
                    <a:cubicBezTo>
                      <a:pt x="160" y="711"/>
                      <a:pt x="205" y="843"/>
                      <a:pt x="205" y="976"/>
                    </a:cubicBezTo>
                    <a:cubicBezTo>
                      <a:pt x="205" y="1120"/>
                      <a:pt x="205" y="1120"/>
                      <a:pt x="205" y="1120"/>
                    </a:cubicBezTo>
                    <a:cubicBezTo>
                      <a:pt x="205" y="1185"/>
                      <a:pt x="257" y="1237"/>
                      <a:pt x="321" y="1237"/>
                    </a:cubicBezTo>
                    <a:cubicBezTo>
                      <a:pt x="430" y="1237"/>
                      <a:pt x="430" y="1237"/>
                      <a:pt x="430" y="1237"/>
                    </a:cubicBezTo>
                    <a:cubicBezTo>
                      <a:pt x="494" y="1237"/>
                      <a:pt x="546" y="1185"/>
                      <a:pt x="546" y="1120"/>
                    </a:cubicBezTo>
                    <a:cubicBezTo>
                      <a:pt x="546" y="976"/>
                      <a:pt x="546" y="976"/>
                      <a:pt x="546" y="976"/>
                    </a:cubicBezTo>
                    <a:cubicBezTo>
                      <a:pt x="546" y="842"/>
                      <a:pt x="590" y="713"/>
                      <a:pt x="674" y="602"/>
                    </a:cubicBezTo>
                    <a:close/>
                    <a:moveTo>
                      <a:pt x="116" y="574"/>
                    </a:moveTo>
                    <a:cubicBezTo>
                      <a:pt x="71" y="516"/>
                      <a:pt x="48" y="446"/>
                      <a:pt x="49" y="373"/>
                    </a:cubicBezTo>
                    <a:cubicBezTo>
                      <a:pt x="51" y="197"/>
                      <a:pt x="195" y="52"/>
                      <a:pt x="371" y="50"/>
                    </a:cubicBezTo>
                    <a:cubicBezTo>
                      <a:pt x="459" y="49"/>
                      <a:pt x="542" y="82"/>
                      <a:pt x="605" y="144"/>
                    </a:cubicBezTo>
                    <a:cubicBezTo>
                      <a:pt x="667" y="206"/>
                      <a:pt x="702" y="288"/>
                      <a:pt x="702" y="376"/>
                    </a:cubicBezTo>
                    <a:cubicBezTo>
                      <a:pt x="702" y="448"/>
                      <a:pt x="679" y="516"/>
                      <a:pt x="636" y="573"/>
                    </a:cubicBezTo>
                    <a:cubicBezTo>
                      <a:pt x="547" y="690"/>
                      <a:pt x="500" y="825"/>
                      <a:pt x="498" y="967"/>
                    </a:cubicBezTo>
                    <a:cubicBezTo>
                      <a:pt x="253" y="967"/>
                      <a:pt x="253" y="967"/>
                      <a:pt x="253" y="967"/>
                    </a:cubicBezTo>
                    <a:cubicBezTo>
                      <a:pt x="251" y="827"/>
                      <a:pt x="202" y="688"/>
                      <a:pt x="116" y="574"/>
                    </a:cubicBezTo>
                    <a:close/>
                    <a:moveTo>
                      <a:pt x="253" y="1104"/>
                    </a:moveTo>
                    <a:cubicBezTo>
                      <a:pt x="253" y="1085"/>
                      <a:pt x="253" y="1085"/>
                      <a:pt x="253" y="1085"/>
                    </a:cubicBezTo>
                    <a:cubicBezTo>
                      <a:pt x="498" y="1113"/>
                      <a:pt x="498" y="1113"/>
                      <a:pt x="498" y="1113"/>
                    </a:cubicBezTo>
                    <a:cubicBezTo>
                      <a:pt x="498" y="1120"/>
                      <a:pt x="498" y="1120"/>
                      <a:pt x="498" y="1120"/>
                    </a:cubicBezTo>
                    <a:cubicBezTo>
                      <a:pt x="498" y="1124"/>
                      <a:pt x="498" y="1128"/>
                      <a:pt x="497" y="1132"/>
                    </a:cubicBezTo>
                    <a:lnTo>
                      <a:pt x="253" y="1104"/>
                    </a:lnTo>
                    <a:close/>
                    <a:moveTo>
                      <a:pt x="253" y="1036"/>
                    </a:moveTo>
                    <a:cubicBezTo>
                      <a:pt x="253" y="1015"/>
                      <a:pt x="253" y="1015"/>
                      <a:pt x="253" y="1015"/>
                    </a:cubicBezTo>
                    <a:cubicBezTo>
                      <a:pt x="498" y="1015"/>
                      <a:pt x="498" y="1015"/>
                      <a:pt x="498" y="1015"/>
                    </a:cubicBezTo>
                    <a:cubicBezTo>
                      <a:pt x="498" y="1064"/>
                      <a:pt x="498" y="1064"/>
                      <a:pt x="498" y="1064"/>
                    </a:cubicBezTo>
                    <a:lnTo>
                      <a:pt x="253" y="1036"/>
                    </a:lnTo>
                    <a:close/>
                    <a:moveTo>
                      <a:pt x="321" y="1189"/>
                    </a:moveTo>
                    <a:cubicBezTo>
                      <a:pt x="296" y="1189"/>
                      <a:pt x="273" y="1174"/>
                      <a:pt x="262" y="1153"/>
                    </a:cubicBezTo>
                    <a:cubicBezTo>
                      <a:pt x="468" y="1177"/>
                      <a:pt x="468" y="1177"/>
                      <a:pt x="468" y="1177"/>
                    </a:cubicBezTo>
                    <a:cubicBezTo>
                      <a:pt x="457" y="1184"/>
                      <a:pt x="444" y="1189"/>
                      <a:pt x="430" y="1189"/>
                    </a:cubicBezTo>
                    <a:lnTo>
                      <a:pt x="321" y="1189"/>
                    </a:lnTo>
                    <a:close/>
                    <a:moveTo>
                      <a:pt x="321" y="1189"/>
                    </a:moveTo>
                    <a:cubicBezTo>
                      <a:pt x="321" y="1189"/>
                      <a:pt x="321" y="1189"/>
                      <a:pt x="321" y="1189"/>
                    </a:cubicBezTo>
                  </a:path>
                </a:pathLst>
              </a:custGeom>
              <a:grpFill/>
              <a:ln>
                <a:noFill/>
              </a:ln>
            </p:spPr>
            <p:txBody>
              <a:bodyPr vert="horz" wrap="square" lIns="91440" tIns="45720" rIns="91440" bIns="45720" numCol="1" anchor="t" anchorCtr="0" compatLnSpc="1">
                <a:prstTxWarp prst="textNoShape">
                  <a:avLst/>
                </a:prstTxWarp>
              </a:bodyPr>
              <a:lstStyle/>
              <a:p>
                <a:endParaRPr lang="en-GB">
                  <a:solidFill>
                    <a:schemeClr val="accent6">
                      <a:lumMod val="60000"/>
                      <a:lumOff val="40000"/>
                    </a:schemeClr>
                  </a:solidFill>
                </a:endParaRPr>
              </a:p>
            </p:txBody>
          </p:sp>
          <p:sp>
            <p:nvSpPr>
              <p:cNvPr id="115" name="Freeform 6">
                <a:extLst>
                  <a:ext uri="{FF2B5EF4-FFF2-40B4-BE49-F238E27FC236}">
                    <a16:creationId xmlns:a16="http://schemas.microsoft.com/office/drawing/2014/main" xmlns="" id="{A31F1ABC-F007-43DC-BA06-1AEB599D747B}"/>
                  </a:ext>
                </a:extLst>
              </p:cNvPr>
              <p:cNvSpPr>
                <a:spLocks noEditPoints="1"/>
              </p:cNvSpPr>
              <p:nvPr/>
            </p:nvSpPr>
            <p:spPr bwMode="auto">
              <a:xfrm rot="10800000">
                <a:off x="11144278" y="2144889"/>
                <a:ext cx="76425" cy="129842"/>
              </a:xfrm>
              <a:custGeom>
                <a:avLst/>
                <a:gdLst>
                  <a:gd name="T0" fmla="*/ 51 w 53"/>
                  <a:gd name="T1" fmla="*/ 62 h 90"/>
                  <a:gd name="T2" fmla="*/ 48 w 53"/>
                  <a:gd name="T3" fmla="*/ 24 h 90"/>
                  <a:gd name="T4" fmla="*/ 25 w 53"/>
                  <a:gd name="T5" fmla="*/ 0 h 90"/>
                  <a:gd name="T6" fmla="*/ 0 w 53"/>
                  <a:gd name="T7" fmla="*/ 23 h 90"/>
                  <a:gd name="T8" fmla="*/ 4 w 53"/>
                  <a:gd name="T9" fmla="*/ 69 h 90"/>
                  <a:gd name="T10" fmla="*/ 27 w 53"/>
                  <a:gd name="T11" fmla="*/ 90 h 90"/>
                  <a:gd name="T12" fmla="*/ 31 w 53"/>
                  <a:gd name="T13" fmla="*/ 90 h 90"/>
                  <a:gd name="T14" fmla="*/ 51 w 53"/>
                  <a:gd name="T15" fmla="*/ 62 h 90"/>
                  <a:gd name="T16" fmla="*/ 51 w 53"/>
                  <a:gd name="T17" fmla="*/ 62 h 90"/>
                  <a:gd name="T18" fmla="*/ 51 w 53"/>
                  <a:gd name="T19" fmla="*/ 6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90">
                    <a:moveTo>
                      <a:pt x="51" y="62"/>
                    </a:moveTo>
                    <a:cubicBezTo>
                      <a:pt x="49" y="50"/>
                      <a:pt x="48" y="37"/>
                      <a:pt x="48" y="24"/>
                    </a:cubicBezTo>
                    <a:cubicBezTo>
                      <a:pt x="49" y="11"/>
                      <a:pt x="38" y="0"/>
                      <a:pt x="25" y="0"/>
                    </a:cubicBezTo>
                    <a:cubicBezTo>
                      <a:pt x="11" y="0"/>
                      <a:pt x="1" y="10"/>
                      <a:pt x="0" y="23"/>
                    </a:cubicBezTo>
                    <a:cubicBezTo>
                      <a:pt x="0" y="39"/>
                      <a:pt x="1" y="54"/>
                      <a:pt x="4" y="69"/>
                    </a:cubicBezTo>
                    <a:cubicBezTo>
                      <a:pt x="5" y="81"/>
                      <a:pt x="16" y="90"/>
                      <a:pt x="27" y="90"/>
                    </a:cubicBezTo>
                    <a:cubicBezTo>
                      <a:pt x="28" y="90"/>
                      <a:pt x="30" y="90"/>
                      <a:pt x="31" y="90"/>
                    </a:cubicBezTo>
                    <a:cubicBezTo>
                      <a:pt x="44" y="88"/>
                      <a:pt x="53" y="75"/>
                      <a:pt x="51" y="62"/>
                    </a:cubicBezTo>
                    <a:close/>
                    <a:moveTo>
                      <a:pt x="51" y="62"/>
                    </a:moveTo>
                    <a:cubicBezTo>
                      <a:pt x="51" y="62"/>
                      <a:pt x="51" y="62"/>
                      <a:pt x="51" y="62"/>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16" name="Freeform 7">
                <a:extLst>
                  <a:ext uri="{FF2B5EF4-FFF2-40B4-BE49-F238E27FC236}">
                    <a16:creationId xmlns:a16="http://schemas.microsoft.com/office/drawing/2014/main" xmlns="" id="{C7CB8647-0116-47CE-8E7B-049061871821}"/>
                  </a:ext>
                </a:extLst>
              </p:cNvPr>
              <p:cNvSpPr>
                <a:spLocks noEditPoints="1"/>
              </p:cNvSpPr>
              <p:nvPr/>
            </p:nvSpPr>
            <p:spPr bwMode="auto">
              <a:xfrm rot="10800000">
                <a:off x="10905961" y="1656750"/>
                <a:ext cx="276940" cy="444584"/>
              </a:xfrm>
              <a:custGeom>
                <a:avLst/>
                <a:gdLst>
                  <a:gd name="T0" fmla="*/ 166 w 193"/>
                  <a:gd name="T1" fmla="*/ 307 h 307"/>
                  <a:gd name="T2" fmla="*/ 174 w 193"/>
                  <a:gd name="T3" fmla="*/ 306 h 307"/>
                  <a:gd name="T4" fmla="*/ 189 w 193"/>
                  <a:gd name="T5" fmla="*/ 275 h 307"/>
                  <a:gd name="T6" fmla="*/ 71 w 193"/>
                  <a:gd name="T7" fmla="*/ 51 h 307"/>
                  <a:gd name="T8" fmla="*/ 49 w 193"/>
                  <a:gd name="T9" fmla="*/ 16 h 307"/>
                  <a:gd name="T10" fmla="*/ 16 w 193"/>
                  <a:gd name="T11" fmla="*/ 6 h 307"/>
                  <a:gd name="T12" fmla="*/ 6 w 193"/>
                  <a:gd name="T13" fmla="*/ 38 h 307"/>
                  <a:gd name="T14" fmla="*/ 33 w 193"/>
                  <a:gd name="T15" fmla="*/ 80 h 307"/>
                  <a:gd name="T16" fmla="*/ 143 w 193"/>
                  <a:gd name="T17" fmla="*/ 290 h 307"/>
                  <a:gd name="T18" fmla="*/ 166 w 193"/>
                  <a:gd name="T19" fmla="*/ 307 h 307"/>
                  <a:gd name="T20" fmla="*/ 166 w 193"/>
                  <a:gd name="T21" fmla="*/ 307 h 307"/>
                  <a:gd name="T22" fmla="*/ 166 w 193"/>
                  <a:gd name="T23"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307">
                    <a:moveTo>
                      <a:pt x="166" y="307"/>
                    </a:moveTo>
                    <a:cubicBezTo>
                      <a:pt x="169" y="307"/>
                      <a:pt x="171" y="306"/>
                      <a:pt x="174" y="306"/>
                    </a:cubicBezTo>
                    <a:cubicBezTo>
                      <a:pt x="186" y="301"/>
                      <a:pt x="193" y="288"/>
                      <a:pt x="189" y="275"/>
                    </a:cubicBezTo>
                    <a:cubicBezTo>
                      <a:pt x="162" y="194"/>
                      <a:pt x="123" y="119"/>
                      <a:pt x="71" y="51"/>
                    </a:cubicBezTo>
                    <a:cubicBezTo>
                      <a:pt x="63" y="40"/>
                      <a:pt x="55" y="28"/>
                      <a:pt x="49" y="16"/>
                    </a:cubicBezTo>
                    <a:cubicBezTo>
                      <a:pt x="43" y="4"/>
                      <a:pt x="28" y="0"/>
                      <a:pt x="16" y="6"/>
                    </a:cubicBezTo>
                    <a:cubicBezTo>
                      <a:pt x="5" y="12"/>
                      <a:pt x="0" y="26"/>
                      <a:pt x="6" y="38"/>
                    </a:cubicBezTo>
                    <a:cubicBezTo>
                      <a:pt x="14" y="53"/>
                      <a:pt x="23" y="67"/>
                      <a:pt x="33" y="80"/>
                    </a:cubicBezTo>
                    <a:cubicBezTo>
                      <a:pt x="81" y="144"/>
                      <a:pt x="119" y="215"/>
                      <a:pt x="143" y="290"/>
                    </a:cubicBezTo>
                    <a:cubicBezTo>
                      <a:pt x="147" y="300"/>
                      <a:pt x="156" y="307"/>
                      <a:pt x="166" y="307"/>
                    </a:cubicBezTo>
                    <a:close/>
                    <a:moveTo>
                      <a:pt x="166" y="307"/>
                    </a:moveTo>
                    <a:cubicBezTo>
                      <a:pt x="166" y="307"/>
                      <a:pt x="166" y="307"/>
                      <a:pt x="166" y="307"/>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17" name="Freeform 8">
                <a:extLst>
                  <a:ext uri="{FF2B5EF4-FFF2-40B4-BE49-F238E27FC236}">
                    <a16:creationId xmlns:a16="http://schemas.microsoft.com/office/drawing/2014/main" xmlns="" id="{EF2B3790-56B5-47D0-A690-53E8E27DDC7D}"/>
                  </a:ext>
                </a:extLst>
              </p:cNvPr>
              <p:cNvSpPr>
                <a:spLocks noEditPoints="1"/>
              </p:cNvSpPr>
              <p:nvPr/>
            </p:nvSpPr>
            <p:spPr bwMode="auto">
              <a:xfrm rot="10800000">
                <a:off x="10418642" y="1972315"/>
                <a:ext cx="124090" cy="153674"/>
              </a:xfrm>
              <a:custGeom>
                <a:avLst/>
                <a:gdLst>
                  <a:gd name="T0" fmla="*/ 69 w 86"/>
                  <a:gd name="T1" fmla="*/ 5 h 106"/>
                  <a:gd name="T2" fmla="*/ 37 w 86"/>
                  <a:gd name="T3" fmla="*/ 18 h 106"/>
                  <a:gd name="T4" fmla="*/ 8 w 86"/>
                  <a:gd name="T5" fmla="*/ 68 h 106"/>
                  <a:gd name="T6" fmla="*/ 12 w 86"/>
                  <a:gd name="T7" fmla="*/ 102 h 106"/>
                  <a:gd name="T8" fmla="*/ 27 w 86"/>
                  <a:gd name="T9" fmla="*/ 106 h 106"/>
                  <a:gd name="T10" fmla="*/ 46 w 86"/>
                  <a:gd name="T11" fmla="*/ 97 h 106"/>
                  <a:gd name="T12" fmla="*/ 81 w 86"/>
                  <a:gd name="T13" fmla="*/ 37 h 106"/>
                  <a:gd name="T14" fmla="*/ 69 w 86"/>
                  <a:gd name="T15" fmla="*/ 5 h 106"/>
                  <a:gd name="T16" fmla="*/ 69 w 86"/>
                  <a:gd name="T17" fmla="*/ 5 h 106"/>
                  <a:gd name="T18" fmla="*/ 69 w 8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106">
                    <a:moveTo>
                      <a:pt x="69" y="5"/>
                    </a:moveTo>
                    <a:cubicBezTo>
                      <a:pt x="56" y="0"/>
                      <a:pt x="42" y="6"/>
                      <a:pt x="37" y="18"/>
                    </a:cubicBezTo>
                    <a:cubicBezTo>
                      <a:pt x="29" y="36"/>
                      <a:pt x="20" y="52"/>
                      <a:pt x="8" y="68"/>
                    </a:cubicBezTo>
                    <a:cubicBezTo>
                      <a:pt x="0" y="79"/>
                      <a:pt x="2" y="94"/>
                      <a:pt x="12" y="102"/>
                    </a:cubicBezTo>
                    <a:cubicBezTo>
                      <a:pt x="17" y="105"/>
                      <a:pt x="22" y="106"/>
                      <a:pt x="27" y="106"/>
                    </a:cubicBezTo>
                    <a:cubicBezTo>
                      <a:pt x="34" y="106"/>
                      <a:pt x="41" y="103"/>
                      <a:pt x="46" y="97"/>
                    </a:cubicBezTo>
                    <a:cubicBezTo>
                      <a:pt x="60" y="78"/>
                      <a:pt x="72" y="58"/>
                      <a:pt x="81" y="37"/>
                    </a:cubicBezTo>
                    <a:cubicBezTo>
                      <a:pt x="86" y="25"/>
                      <a:pt x="81" y="11"/>
                      <a:pt x="69" y="5"/>
                    </a:cubicBezTo>
                    <a:close/>
                    <a:moveTo>
                      <a:pt x="69" y="5"/>
                    </a:moveTo>
                    <a:cubicBezTo>
                      <a:pt x="69" y="5"/>
                      <a:pt x="69" y="5"/>
                      <a:pt x="69" y="5"/>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18" name="Freeform 9">
                <a:extLst>
                  <a:ext uri="{FF2B5EF4-FFF2-40B4-BE49-F238E27FC236}">
                    <a16:creationId xmlns:a16="http://schemas.microsoft.com/office/drawing/2014/main" xmlns="" id="{92AB0F54-9032-48EB-97C3-9E93BCE235A5}"/>
                  </a:ext>
                </a:extLst>
              </p:cNvPr>
              <p:cNvSpPr>
                <a:spLocks noEditPoints="1"/>
              </p:cNvSpPr>
              <p:nvPr/>
            </p:nvSpPr>
            <p:spPr bwMode="auto">
              <a:xfrm rot="10800000">
                <a:off x="10393167" y="2166256"/>
                <a:ext cx="447872" cy="488139"/>
              </a:xfrm>
              <a:custGeom>
                <a:avLst/>
                <a:gdLst>
                  <a:gd name="T0" fmla="*/ 24 w 312"/>
                  <a:gd name="T1" fmla="*/ 48 h 337"/>
                  <a:gd name="T2" fmla="*/ 264 w 312"/>
                  <a:gd name="T3" fmla="*/ 288 h 337"/>
                  <a:gd name="T4" fmla="*/ 263 w 312"/>
                  <a:gd name="T5" fmla="*/ 311 h 337"/>
                  <a:gd name="T6" fmla="*/ 285 w 312"/>
                  <a:gd name="T7" fmla="*/ 337 h 337"/>
                  <a:gd name="T8" fmla="*/ 287 w 312"/>
                  <a:gd name="T9" fmla="*/ 337 h 337"/>
                  <a:gd name="T10" fmla="*/ 311 w 312"/>
                  <a:gd name="T11" fmla="*/ 315 h 337"/>
                  <a:gd name="T12" fmla="*/ 312 w 312"/>
                  <a:gd name="T13" fmla="*/ 288 h 337"/>
                  <a:gd name="T14" fmla="*/ 24 w 312"/>
                  <a:gd name="T15" fmla="*/ 0 h 337"/>
                  <a:gd name="T16" fmla="*/ 0 w 312"/>
                  <a:gd name="T17" fmla="*/ 24 h 337"/>
                  <a:gd name="T18" fmla="*/ 24 w 312"/>
                  <a:gd name="T19" fmla="*/ 48 h 337"/>
                  <a:gd name="T20" fmla="*/ 24 w 312"/>
                  <a:gd name="T21" fmla="*/ 48 h 337"/>
                  <a:gd name="T22" fmla="*/ 24 w 312"/>
                  <a:gd name="T23" fmla="*/ 4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2" h="337">
                    <a:moveTo>
                      <a:pt x="24" y="48"/>
                    </a:moveTo>
                    <a:cubicBezTo>
                      <a:pt x="157" y="48"/>
                      <a:pt x="264" y="156"/>
                      <a:pt x="264" y="288"/>
                    </a:cubicBezTo>
                    <a:cubicBezTo>
                      <a:pt x="264" y="296"/>
                      <a:pt x="264" y="303"/>
                      <a:pt x="263" y="311"/>
                    </a:cubicBezTo>
                    <a:cubicBezTo>
                      <a:pt x="262" y="324"/>
                      <a:pt x="272" y="336"/>
                      <a:pt x="285" y="337"/>
                    </a:cubicBezTo>
                    <a:cubicBezTo>
                      <a:pt x="286" y="337"/>
                      <a:pt x="287" y="337"/>
                      <a:pt x="287" y="337"/>
                    </a:cubicBezTo>
                    <a:cubicBezTo>
                      <a:pt x="300" y="337"/>
                      <a:pt x="310" y="328"/>
                      <a:pt x="311" y="315"/>
                    </a:cubicBezTo>
                    <a:cubicBezTo>
                      <a:pt x="312" y="306"/>
                      <a:pt x="312" y="297"/>
                      <a:pt x="312" y="288"/>
                    </a:cubicBezTo>
                    <a:cubicBezTo>
                      <a:pt x="312" y="129"/>
                      <a:pt x="183" y="0"/>
                      <a:pt x="24" y="0"/>
                    </a:cubicBezTo>
                    <a:cubicBezTo>
                      <a:pt x="11" y="0"/>
                      <a:pt x="0" y="11"/>
                      <a:pt x="0" y="24"/>
                    </a:cubicBezTo>
                    <a:cubicBezTo>
                      <a:pt x="0" y="37"/>
                      <a:pt x="11" y="48"/>
                      <a:pt x="24" y="48"/>
                    </a:cubicBezTo>
                    <a:close/>
                    <a:moveTo>
                      <a:pt x="24" y="48"/>
                    </a:moveTo>
                    <a:cubicBezTo>
                      <a:pt x="24" y="48"/>
                      <a:pt x="24" y="48"/>
                      <a:pt x="24" y="48"/>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cxnSp>
          <p:nvCxnSpPr>
            <p:cNvPr id="132" name="Straight Connector 131">
              <a:extLst>
                <a:ext uri="{FF2B5EF4-FFF2-40B4-BE49-F238E27FC236}">
                  <a16:creationId xmlns:a16="http://schemas.microsoft.com/office/drawing/2014/main" xmlns="" id="{65145EDD-D606-4347-8E4D-5BB67CFFAA99}"/>
                </a:ext>
              </a:extLst>
            </p:cNvPr>
            <p:cNvCxnSpPr>
              <a:cxnSpLocks/>
            </p:cNvCxnSpPr>
            <p:nvPr/>
          </p:nvCxnSpPr>
          <p:spPr>
            <a:xfrm>
              <a:off x="1515412" y="274320"/>
              <a:ext cx="0" cy="1193548"/>
            </a:xfrm>
            <a:prstGeom prst="line">
              <a:avLst/>
            </a:prstGeom>
            <a:grpFill/>
            <a:ln w="508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xmlns="" id="{21FDD82B-5983-4FED-B454-26F3BE7A0B36}"/>
              </a:ext>
            </a:extLst>
          </p:cNvPr>
          <p:cNvGrpSpPr/>
          <p:nvPr/>
        </p:nvGrpSpPr>
        <p:grpSpPr>
          <a:xfrm>
            <a:off x="8183449" y="0"/>
            <a:ext cx="1077358" cy="3287723"/>
            <a:chOff x="7571708" y="0"/>
            <a:chExt cx="1077358" cy="3287723"/>
          </a:xfrm>
          <a:solidFill>
            <a:schemeClr val="tx1"/>
          </a:solidFill>
        </p:grpSpPr>
        <p:grpSp>
          <p:nvGrpSpPr>
            <p:cNvPr id="14" name="Group 13">
              <a:extLst>
                <a:ext uri="{FF2B5EF4-FFF2-40B4-BE49-F238E27FC236}">
                  <a16:creationId xmlns:a16="http://schemas.microsoft.com/office/drawing/2014/main" xmlns="" id="{AF5E0922-C813-4C76-8DA2-AD2C928F8E53}"/>
                </a:ext>
              </a:extLst>
            </p:cNvPr>
            <p:cNvGrpSpPr/>
            <p:nvPr/>
          </p:nvGrpSpPr>
          <p:grpSpPr>
            <a:xfrm>
              <a:off x="7571708" y="1497060"/>
              <a:ext cx="1077358" cy="1790663"/>
              <a:chOff x="10268256" y="991107"/>
              <a:chExt cx="1077358" cy="1790663"/>
            </a:xfrm>
            <a:grpFill/>
          </p:grpSpPr>
          <p:sp>
            <p:nvSpPr>
              <p:cNvPr id="99" name="Freeform 5">
                <a:extLst>
                  <a:ext uri="{FF2B5EF4-FFF2-40B4-BE49-F238E27FC236}">
                    <a16:creationId xmlns:a16="http://schemas.microsoft.com/office/drawing/2014/main" xmlns="" id="{2E86A7DD-7289-4817-BDDE-039F929FEF54}"/>
                  </a:ext>
                </a:extLst>
              </p:cNvPr>
              <p:cNvSpPr>
                <a:spLocks noEditPoints="1"/>
              </p:cNvSpPr>
              <p:nvPr/>
            </p:nvSpPr>
            <p:spPr bwMode="auto">
              <a:xfrm rot="10800000">
                <a:off x="10268256" y="991107"/>
                <a:ext cx="1077358" cy="1790663"/>
              </a:xfrm>
              <a:custGeom>
                <a:avLst/>
                <a:gdLst>
                  <a:gd name="T0" fmla="*/ 674 w 750"/>
                  <a:gd name="T1" fmla="*/ 602 h 1237"/>
                  <a:gd name="T2" fmla="*/ 750 w 750"/>
                  <a:gd name="T3" fmla="*/ 376 h 1237"/>
                  <a:gd name="T4" fmla="*/ 638 w 750"/>
                  <a:gd name="T5" fmla="*/ 110 h 1237"/>
                  <a:gd name="T6" fmla="*/ 370 w 750"/>
                  <a:gd name="T7" fmla="*/ 2 h 1237"/>
                  <a:gd name="T8" fmla="*/ 110 w 750"/>
                  <a:gd name="T9" fmla="*/ 112 h 1237"/>
                  <a:gd name="T10" fmla="*/ 1 w 750"/>
                  <a:gd name="T11" fmla="*/ 373 h 1237"/>
                  <a:gd name="T12" fmla="*/ 77 w 750"/>
                  <a:gd name="T13" fmla="*/ 603 h 1237"/>
                  <a:gd name="T14" fmla="*/ 205 w 750"/>
                  <a:gd name="T15" fmla="*/ 976 h 1237"/>
                  <a:gd name="T16" fmla="*/ 205 w 750"/>
                  <a:gd name="T17" fmla="*/ 1120 h 1237"/>
                  <a:gd name="T18" fmla="*/ 321 w 750"/>
                  <a:gd name="T19" fmla="*/ 1237 h 1237"/>
                  <a:gd name="T20" fmla="*/ 430 w 750"/>
                  <a:gd name="T21" fmla="*/ 1237 h 1237"/>
                  <a:gd name="T22" fmla="*/ 546 w 750"/>
                  <a:gd name="T23" fmla="*/ 1120 h 1237"/>
                  <a:gd name="T24" fmla="*/ 546 w 750"/>
                  <a:gd name="T25" fmla="*/ 976 h 1237"/>
                  <a:gd name="T26" fmla="*/ 674 w 750"/>
                  <a:gd name="T27" fmla="*/ 602 h 1237"/>
                  <a:gd name="T28" fmla="*/ 116 w 750"/>
                  <a:gd name="T29" fmla="*/ 574 h 1237"/>
                  <a:gd name="T30" fmla="*/ 49 w 750"/>
                  <a:gd name="T31" fmla="*/ 373 h 1237"/>
                  <a:gd name="T32" fmla="*/ 371 w 750"/>
                  <a:gd name="T33" fmla="*/ 50 h 1237"/>
                  <a:gd name="T34" fmla="*/ 605 w 750"/>
                  <a:gd name="T35" fmla="*/ 144 h 1237"/>
                  <a:gd name="T36" fmla="*/ 702 w 750"/>
                  <a:gd name="T37" fmla="*/ 376 h 1237"/>
                  <a:gd name="T38" fmla="*/ 636 w 750"/>
                  <a:gd name="T39" fmla="*/ 573 h 1237"/>
                  <a:gd name="T40" fmla="*/ 498 w 750"/>
                  <a:gd name="T41" fmla="*/ 967 h 1237"/>
                  <a:gd name="T42" fmla="*/ 253 w 750"/>
                  <a:gd name="T43" fmla="*/ 967 h 1237"/>
                  <a:gd name="T44" fmla="*/ 116 w 750"/>
                  <a:gd name="T45" fmla="*/ 574 h 1237"/>
                  <a:gd name="T46" fmla="*/ 253 w 750"/>
                  <a:gd name="T47" fmla="*/ 1104 h 1237"/>
                  <a:gd name="T48" fmla="*/ 253 w 750"/>
                  <a:gd name="T49" fmla="*/ 1085 h 1237"/>
                  <a:gd name="T50" fmla="*/ 498 w 750"/>
                  <a:gd name="T51" fmla="*/ 1113 h 1237"/>
                  <a:gd name="T52" fmla="*/ 498 w 750"/>
                  <a:gd name="T53" fmla="*/ 1120 h 1237"/>
                  <a:gd name="T54" fmla="*/ 497 w 750"/>
                  <a:gd name="T55" fmla="*/ 1132 h 1237"/>
                  <a:gd name="T56" fmla="*/ 253 w 750"/>
                  <a:gd name="T57" fmla="*/ 1104 h 1237"/>
                  <a:gd name="T58" fmla="*/ 253 w 750"/>
                  <a:gd name="T59" fmla="*/ 1036 h 1237"/>
                  <a:gd name="T60" fmla="*/ 253 w 750"/>
                  <a:gd name="T61" fmla="*/ 1015 h 1237"/>
                  <a:gd name="T62" fmla="*/ 498 w 750"/>
                  <a:gd name="T63" fmla="*/ 1015 h 1237"/>
                  <a:gd name="T64" fmla="*/ 498 w 750"/>
                  <a:gd name="T65" fmla="*/ 1064 h 1237"/>
                  <a:gd name="T66" fmla="*/ 253 w 750"/>
                  <a:gd name="T67" fmla="*/ 1036 h 1237"/>
                  <a:gd name="T68" fmla="*/ 321 w 750"/>
                  <a:gd name="T69" fmla="*/ 1189 h 1237"/>
                  <a:gd name="T70" fmla="*/ 262 w 750"/>
                  <a:gd name="T71" fmla="*/ 1153 h 1237"/>
                  <a:gd name="T72" fmla="*/ 468 w 750"/>
                  <a:gd name="T73" fmla="*/ 1177 h 1237"/>
                  <a:gd name="T74" fmla="*/ 430 w 750"/>
                  <a:gd name="T75" fmla="*/ 1189 h 1237"/>
                  <a:gd name="T76" fmla="*/ 321 w 750"/>
                  <a:gd name="T77" fmla="*/ 1189 h 1237"/>
                  <a:gd name="T78" fmla="*/ 321 w 750"/>
                  <a:gd name="T79" fmla="*/ 1189 h 1237"/>
                  <a:gd name="T80" fmla="*/ 321 w 750"/>
                  <a:gd name="T81" fmla="*/ 1189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50" h="1237">
                    <a:moveTo>
                      <a:pt x="674" y="602"/>
                    </a:moveTo>
                    <a:cubicBezTo>
                      <a:pt x="724" y="537"/>
                      <a:pt x="750" y="459"/>
                      <a:pt x="750" y="376"/>
                    </a:cubicBezTo>
                    <a:cubicBezTo>
                      <a:pt x="750" y="275"/>
                      <a:pt x="710" y="180"/>
                      <a:pt x="638" y="110"/>
                    </a:cubicBezTo>
                    <a:cubicBezTo>
                      <a:pt x="566" y="39"/>
                      <a:pt x="471" y="0"/>
                      <a:pt x="370" y="2"/>
                    </a:cubicBezTo>
                    <a:cubicBezTo>
                      <a:pt x="272" y="3"/>
                      <a:pt x="180" y="42"/>
                      <a:pt x="110" y="112"/>
                    </a:cubicBezTo>
                    <a:cubicBezTo>
                      <a:pt x="41" y="182"/>
                      <a:pt x="2" y="275"/>
                      <a:pt x="1" y="373"/>
                    </a:cubicBezTo>
                    <a:cubicBezTo>
                      <a:pt x="0" y="457"/>
                      <a:pt x="27" y="536"/>
                      <a:pt x="77" y="603"/>
                    </a:cubicBezTo>
                    <a:cubicBezTo>
                      <a:pt x="160" y="711"/>
                      <a:pt x="205" y="843"/>
                      <a:pt x="205" y="976"/>
                    </a:cubicBezTo>
                    <a:cubicBezTo>
                      <a:pt x="205" y="1120"/>
                      <a:pt x="205" y="1120"/>
                      <a:pt x="205" y="1120"/>
                    </a:cubicBezTo>
                    <a:cubicBezTo>
                      <a:pt x="205" y="1185"/>
                      <a:pt x="257" y="1237"/>
                      <a:pt x="321" y="1237"/>
                    </a:cubicBezTo>
                    <a:cubicBezTo>
                      <a:pt x="430" y="1237"/>
                      <a:pt x="430" y="1237"/>
                      <a:pt x="430" y="1237"/>
                    </a:cubicBezTo>
                    <a:cubicBezTo>
                      <a:pt x="494" y="1237"/>
                      <a:pt x="546" y="1185"/>
                      <a:pt x="546" y="1120"/>
                    </a:cubicBezTo>
                    <a:cubicBezTo>
                      <a:pt x="546" y="976"/>
                      <a:pt x="546" y="976"/>
                      <a:pt x="546" y="976"/>
                    </a:cubicBezTo>
                    <a:cubicBezTo>
                      <a:pt x="546" y="842"/>
                      <a:pt x="590" y="713"/>
                      <a:pt x="674" y="602"/>
                    </a:cubicBezTo>
                    <a:close/>
                    <a:moveTo>
                      <a:pt x="116" y="574"/>
                    </a:moveTo>
                    <a:cubicBezTo>
                      <a:pt x="71" y="516"/>
                      <a:pt x="48" y="446"/>
                      <a:pt x="49" y="373"/>
                    </a:cubicBezTo>
                    <a:cubicBezTo>
                      <a:pt x="51" y="197"/>
                      <a:pt x="195" y="52"/>
                      <a:pt x="371" y="50"/>
                    </a:cubicBezTo>
                    <a:cubicBezTo>
                      <a:pt x="459" y="49"/>
                      <a:pt x="542" y="82"/>
                      <a:pt x="605" y="144"/>
                    </a:cubicBezTo>
                    <a:cubicBezTo>
                      <a:pt x="667" y="206"/>
                      <a:pt x="702" y="288"/>
                      <a:pt x="702" y="376"/>
                    </a:cubicBezTo>
                    <a:cubicBezTo>
                      <a:pt x="702" y="448"/>
                      <a:pt x="679" y="516"/>
                      <a:pt x="636" y="573"/>
                    </a:cubicBezTo>
                    <a:cubicBezTo>
                      <a:pt x="547" y="690"/>
                      <a:pt x="500" y="825"/>
                      <a:pt x="498" y="967"/>
                    </a:cubicBezTo>
                    <a:cubicBezTo>
                      <a:pt x="253" y="967"/>
                      <a:pt x="253" y="967"/>
                      <a:pt x="253" y="967"/>
                    </a:cubicBezTo>
                    <a:cubicBezTo>
                      <a:pt x="251" y="827"/>
                      <a:pt x="202" y="688"/>
                      <a:pt x="116" y="574"/>
                    </a:cubicBezTo>
                    <a:close/>
                    <a:moveTo>
                      <a:pt x="253" y="1104"/>
                    </a:moveTo>
                    <a:cubicBezTo>
                      <a:pt x="253" y="1085"/>
                      <a:pt x="253" y="1085"/>
                      <a:pt x="253" y="1085"/>
                    </a:cubicBezTo>
                    <a:cubicBezTo>
                      <a:pt x="498" y="1113"/>
                      <a:pt x="498" y="1113"/>
                      <a:pt x="498" y="1113"/>
                    </a:cubicBezTo>
                    <a:cubicBezTo>
                      <a:pt x="498" y="1120"/>
                      <a:pt x="498" y="1120"/>
                      <a:pt x="498" y="1120"/>
                    </a:cubicBezTo>
                    <a:cubicBezTo>
                      <a:pt x="498" y="1124"/>
                      <a:pt x="498" y="1128"/>
                      <a:pt x="497" y="1132"/>
                    </a:cubicBezTo>
                    <a:lnTo>
                      <a:pt x="253" y="1104"/>
                    </a:lnTo>
                    <a:close/>
                    <a:moveTo>
                      <a:pt x="253" y="1036"/>
                    </a:moveTo>
                    <a:cubicBezTo>
                      <a:pt x="253" y="1015"/>
                      <a:pt x="253" y="1015"/>
                      <a:pt x="253" y="1015"/>
                    </a:cubicBezTo>
                    <a:cubicBezTo>
                      <a:pt x="498" y="1015"/>
                      <a:pt x="498" y="1015"/>
                      <a:pt x="498" y="1015"/>
                    </a:cubicBezTo>
                    <a:cubicBezTo>
                      <a:pt x="498" y="1064"/>
                      <a:pt x="498" y="1064"/>
                      <a:pt x="498" y="1064"/>
                    </a:cubicBezTo>
                    <a:lnTo>
                      <a:pt x="253" y="1036"/>
                    </a:lnTo>
                    <a:close/>
                    <a:moveTo>
                      <a:pt x="321" y="1189"/>
                    </a:moveTo>
                    <a:cubicBezTo>
                      <a:pt x="296" y="1189"/>
                      <a:pt x="273" y="1174"/>
                      <a:pt x="262" y="1153"/>
                    </a:cubicBezTo>
                    <a:cubicBezTo>
                      <a:pt x="468" y="1177"/>
                      <a:pt x="468" y="1177"/>
                      <a:pt x="468" y="1177"/>
                    </a:cubicBezTo>
                    <a:cubicBezTo>
                      <a:pt x="457" y="1184"/>
                      <a:pt x="444" y="1189"/>
                      <a:pt x="430" y="1189"/>
                    </a:cubicBezTo>
                    <a:lnTo>
                      <a:pt x="321" y="1189"/>
                    </a:lnTo>
                    <a:close/>
                    <a:moveTo>
                      <a:pt x="321" y="1189"/>
                    </a:moveTo>
                    <a:cubicBezTo>
                      <a:pt x="321" y="1189"/>
                      <a:pt x="321" y="1189"/>
                      <a:pt x="321" y="1189"/>
                    </a:cubicBezTo>
                  </a:path>
                </a:pathLst>
              </a:custGeom>
              <a:grpFill/>
              <a:ln>
                <a:noFill/>
              </a:ln>
            </p:spPr>
            <p:txBody>
              <a:bodyPr vert="horz" wrap="square" lIns="91440" tIns="45720" rIns="91440" bIns="45720" numCol="1" anchor="t" anchorCtr="0" compatLnSpc="1">
                <a:prstTxWarp prst="textNoShape">
                  <a:avLst/>
                </a:prstTxWarp>
              </a:bodyPr>
              <a:lstStyle/>
              <a:p>
                <a:endParaRPr lang="en-GB">
                  <a:solidFill>
                    <a:schemeClr val="accent6">
                      <a:lumMod val="60000"/>
                      <a:lumOff val="40000"/>
                    </a:schemeClr>
                  </a:solidFill>
                </a:endParaRPr>
              </a:p>
            </p:txBody>
          </p:sp>
          <p:sp>
            <p:nvSpPr>
              <p:cNvPr id="100" name="Freeform 6">
                <a:extLst>
                  <a:ext uri="{FF2B5EF4-FFF2-40B4-BE49-F238E27FC236}">
                    <a16:creationId xmlns:a16="http://schemas.microsoft.com/office/drawing/2014/main" xmlns="" id="{349D537E-50D5-4520-8795-A71D46C6E0D9}"/>
                  </a:ext>
                </a:extLst>
              </p:cNvPr>
              <p:cNvSpPr>
                <a:spLocks noEditPoints="1"/>
              </p:cNvSpPr>
              <p:nvPr/>
            </p:nvSpPr>
            <p:spPr bwMode="auto">
              <a:xfrm rot="10800000">
                <a:off x="11144278" y="2144889"/>
                <a:ext cx="76425" cy="129842"/>
              </a:xfrm>
              <a:custGeom>
                <a:avLst/>
                <a:gdLst>
                  <a:gd name="T0" fmla="*/ 51 w 53"/>
                  <a:gd name="T1" fmla="*/ 62 h 90"/>
                  <a:gd name="T2" fmla="*/ 48 w 53"/>
                  <a:gd name="T3" fmla="*/ 24 h 90"/>
                  <a:gd name="T4" fmla="*/ 25 w 53"/>
                  <a:gd name="T5" fmla="*/ 0 h 90"/>
                  <a:gd name="T6" fmla="*/ 0 w 53"/>
                  <a:gd name="T7" fmla="*/ 23 h 90"/>
                  <a:gd name="T8" fmla="*/ 4 w 53"/>
                  <a:gd name="T9" fmla="*/ 69 h 90"/>
                  <a:gd name="T10" fmla="*/ 27 w 53"/>
                  <a:gd name="T11" fmla="*/ 90 h 90"/>
                  <a:gd name="T12" fmla="*/ 31 w 53"/>
                  <a:gd name="T13" fmla="*/ 90 h 90"/>
                  <a:gd name="T14" fmla="*/ 51 w 53"/>
                  <a:gd name="T15" fmla="*/ 62 h 90"/>
                  <a:gd name="T16" fmla="*/ 51 w 53"/>
                  <a:gd name="T17" fmla="*/ 62 h 90"/>
                  <a:gd name="T18" fmla="*/ 51 w 53"/>
                  <a:gd name="T19" fmla="*/ 6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90">
                    <a:moveTo>
                      <a:pt x="51" y="62"/>
                    </a:moveTo>
                    <a:cubicBezTo>
                      <a:pt x="49" y="50"/>
                      <a:pt x="48" y="37"/>
                      <a:pt x="48" y="24"/>
                    </a:cubicBezTo>
                    <a:cubicBezTo>
                      <a:pt x="49" y="11"/>
                      <a:pt x="38" y="0"/>
                      <a:pt x="25" y="0"/>
                    </a:cubicBezTo>
                    <a:cubicBezTo>
                      <a:pt x="11" y="0"/>
                      <a:pt x="1" y="10"/>
                      <a:pt x="0" y="23"/>
                    </a:cubicBezTo>
                    <a:cubicBezTo>
                      <a:pt x="0" y="39"/>
                      <a:pt x="1" y="54"/>
                      <a:pt x="4" y="69"/>
                    </a:cubicBezTo>
                    <a:cubicBezTo>
                      <a:pt x="5" y="81"/>
                      <a:pt x="16" y="90"/>
                      <a:pt x="27" y="90"/>
                    </a:cubicBezTo>
                    <a:cubicBezTo>
                      <a:pt x="28" y="90"/>
                      <a:pt x="30" y="90"/>
                      <a:pt x="31" y="90"/>
                    </a:cubicBezTo>
                    <a:cubicBezTo>
                      <a:pt x="44" y="88"/>
                      <a:pt x="53" y="75"/>
                      <a:pt x="51" y="62"/>
                    </a:cubicBezTo>
                    <a:close/>
                    <a:moveTo>
                      <a:pt x="51" y="62"/>
                    </a:moveTo>
                    <a:cubicBezTo>
                      <a:pt x="51" y="62"/>
                      <a:pt x="51" y="62"/>
                      <a:pt x="51" y="62"/>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01" name="Freeform 7">
                <a:extLst>
                  <a:ext uri="{FF2B5EF4-FFF2-40B4-BE49-F238E27FC236}">
                    <a16:creationId xmlns:a16="http://schemas.microsoft.com/office/drawing/2014/main" xmlns="" id="{08C6FD5D-58DE-4759-B4D7-ACE12960A57C}"/>
                  </a:ext>
                </a:extLst>
              </p:cNvPr>
              <p:cNvSpPr>
                <a:spLocks noEditPoints="1"/>
              </p:cNvSpPr>
              <p:nvPr/>
            </p:nvSpPr>
            <p:spPr bwMode="auto">
              <a:xfrm rot="10800000">
                <a:off x="10905961" y="1656750"/>
                <a:ext cx="276940" cy="444584"/>
              </a:xfrm>
              <a:custGeom>
                <a:avLst/>
                <a:gdLst>
                  <a:gd name="T0" fmla="*/ 166 w 193"/>
                  <a:gd name="T1" fmla="*/ 307 h 307"/>
                  <a:gd name="T2" fmla="*/ 174 w 193"/>
                  <a:gd name="T3" fmla="*/ 306 h 307"/>
                  <a:gd name="T4" fmla="*/ 189 w 193"/>
                  <a:gd name="T5" fmla="*/ 275 h 307"/>
                  <a:gd name="T6" fmla="*/ 71 w 193"/>
                  <a:gd name="T7" fmla="*/ 51 h 307"/>
                  <a:gd name="T8" fmla="*/ 49 w 193"/>
                  <a:gd name="T9" fmla="*/ 16 h 307"/>
                  <a:gd name="T10" fmla="*/ 16 w 193"/>
                  <a:gd name="T11" fmla="*/ 6 h 307"/>
                  <a:gd name="T12" fmla="*/ 6 w 193"/>
                  <a:gd name="T13" fmla="*/ 38 h 307"/>
                  <a:gd name="T14" fmla="*/ 33 w 193"/>
                  <a:gd name="T15" fmla="*/ 80 h 307"/>
                  <a:gd name="T16" fmla="*/ 143 w 193"/>
                  <a:gd name="T17" fmla="*/ 290 h 307"/>
                  <a:gd name="T18" fmla="*/ 166 w 193"/>
                  <a:gd name="T19" fmla="*/ 307 h 307"/>
                  <a:gd name="T20" fmla="*/ 166 w 193"/>
                  <a:gd name="T21" fmla="*/ 307 h 307"/>
                  <a:gd name="T22" fmla="*/ 166 w 193"/>
                  <a:gd name="T23"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307">
                    <a:moveTo>
                      <a:pt x="166" y="307"/>
                    </a:moveTo>
                    <a:cubicBezTo>
                      <a:pt x="169" y="307"/>
                      <a:pt x="171" y="306"/>
                      <a:pt x="174" y="306"/>
                    </a:cubicBezTo>
                    <a:cubicBezTo>
                      <a:pt x="186" y="301"/>
                      <a:pt x="193" y="288"/>
                      <a:pt x="189" y="275"/>
                    </a:cubicBezTo>
                    <a:cubicBezTo>
                      <a:pt x="162" y="194"/>
                      <a:pt x="123" y="119"/>
                      <a:pt x="71" y="51"/>
                    </a:cubicBezTo>
                    <a:cubicBezTo>
                      <a:pt x="63" y="40"/>
                      <a:pt x="55" y="28"/>
                      <a:pt x="49" y="16"/>
                    </a:cubicBezTo>
                    <a:cubicBezTo>
                      <a:pt x="43" y="4"/>
                      <a:pt x="28" y="0"/>
                      <a:pt x="16" y="6"/>
                    </a:cubicBezTo>
                    <a:cubicBezTo>
                      <a:pt x="5" y="12"/>
                      <a:pt x="0" y="26"/>
                      <a:pt x="6" y="38"/>
                    </a:cubicBezTo>
                    <a:cubicBezTo>
                      <a:pt x="14" y="53"/>
                      <a:pt x="23" y="67"/>
                      <a:pt x="33" y="80"/>
                    </a:cubicBezTo>
                    <a:cubicBezTo>
                      <a:pt x="81" y="144"/>
                      <a:pt x="119" y="215"/>
                      <a:pt x="143" y="290"/>
                    </a:cubicBezTo>
                    <a:cubicBezTo>
                      <a:pt x="147" y="300"/>
                      <a:pt x="156" y="307"/>
                      <a:pt x="166" y="307"/>
                    </a:cubicBezTo>
                    <a:close/>
                    <a:moveTo>
                      <a:pt x="166" y="307"/>
                    </a:moveTo>
                    <a:cubicBezTo>
                      <a:pt x="166" y="307"/>
                      <a:pt x="166" y="307"/>
                      <a:pt x="166" y="307"/>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02" name="Freeform 8">
                <a:extLst>
                  <a:ext uri="{FF2B5EF4-FFF2-40B4-BE49-F238E27FC236}">
                    <a16:creationId xmlns:a16="http://schemas.microsoft.com/office/drawing/2014/main" xmlns="" id="{8188F576-D871-48B8-A1F1-707803F628C9}"/>
                  </a:ext>
                </a:extLst>
              </p:cNvPr>
              <p:cNvSpPr>
                <a:spLocks noEditPoints="1"/>
              </p:cNvSpPr>
              <p:nvPr/>
            </p:nvSpPr>
            <p:spPr bwMode="auto">
              <a:xfrm rot="10800000">
                <a:off x="10418642" y="1972315"/>
                <a:ext cx="124090" cy="153674"/>
              </a:xfrm>
              <a:custGeom>
                <a:avLst/>
                <a:gdLst>
                  <a:gd name="T0" fmla="*/ 69 w 86"/>
                  <a:gd name="T1" fmla="*/ 5 h 106"/>
                  <a:gd name="T2" fmla="*/ 37 w 86"/>
                  <a:gd name="T3" fmla="*/ 18 h 106"/>
                  <a:gd name="T4" fmla="*/ 8 w 86"/>
                  <a:gd name="T5" fmla="*/ 68 h 106"/>
                  <a:gd name="T6" fmla="*/ 12 w 86"/>
                  <a:gd name="T7" fmla="*/ 102 h 106"/>
                  <a:gd name="T8" fmla="*/ 27 w 86"/>
                  <a:gd name="T9" fmla="*/ 106 h 106"/>
                  <a:gd name="T10" fmla="*/ 46 w 86"/>
                  <a:gd name="T11" fmla="*/ 97 h 106"/>
                  <a:gd name="T12" fmla="*/ 81 w 86"/>
                  <a:gd name="T13" fmla="*/ 37 h 106"/>
                  <a:gd name="T14" fmla="*/ 69 w 86"/>
                  <a:gd name="T15" fmla="*/ 5 h 106"/>
                  <a:gd name="T16" fmla="*/ 69 w 86"/>
                  <a:gd name="T17" fmla="*/ 5 h 106"/>
                  <a:gd name="T18" fmla="*/ 69 w 8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106">
                    <a:moveTo>
                      <a:pt x="69" y="5"/>
                    </a:moveTo>
                    <a:cubicBezTo>
                      <a:pt x="56" y="0"/>
                      <a:pt x="42" y="6"/>
                      <a:pt x="37" y="18"/>
                    </a:cubicBezTo>
                    <a:cubicBezTo>
                      <a:pt x="29" y="36"/>
                      <a:pt x="20" y="52"/>
                      <a:pt x="8" y="68"/>
                    </a:cubicBezTo>
                    <a:cubicBezTo>
                      <a:pt x="0" y="79"/>
                      <a:pt x="2" y="94"/>
                      <a:pt x="12" y="102"/>
                    </a:cubicBezTo>
                    <a:cubicBezTo>
                      <a:pt x="17" y="105"/>
                      <a:pt x="22" y="106"/>
                      <a:pt x="27" y="106"/>
                    </a:cubicBezTo>
                    <a:cubicBezTo>
                      <a:pt x="34" y="106"/>
                      <a:pt x="41" y="103"/>
                      <a:pt x="46" y="97"/>
                    </a:cubicBezTo>
                    <a:cubicBezTo>
                      <a:pt x="60" y="78"/>
                      <a:pt x="72" y="58"/>
                      <a:pt x="81" y="37"/>
                    </a:cubicBezTo>
                    <a:cubicBezTo>
                      <a:pt x="86" y="25"/>
                      <a:pt x="81" y="11"/>
                      <a:pt x="69" y="5"/>
                    </a:cubicBezTo>
                    <a:close/>
                    <a:moveTo>
                      <a:pt x="69" y="5"/>
                    </a:moveTo>
                    <a:cubicBezTo>
                      <a:pt x="69" y="5"/>
                      <a:pt x="69" y="5"/>
                      <a:pt x="69" y="5"/>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03" name="Freeform 9">
                <a:extLst>
                  <a:ext uri="{FF2B5EF4-FFF2-40B4-BE49-F238E27FC236}">
                    <a16:creationId xmlns:a16="http://schemas.microsoft.com/office/drawing/2014/main" xmlns="" id="{10FE7544-4349-4586-92CD-371C2982C8D8}"/>
                  </a:ext>
                </a:extLst>
              </p:cNvPr>
              <p:cNvSpPr>
                <a:spLocks noEditPoints="1"/>
              </p:cNvSpPr>
              <p:nvPr/>
            </p:nvSpPr>
            <p:spPr bwMode="auto">
              <a:xfrm rot="10800000">
                <a:off x="10393167" y="2166256"/>
                <a:ext cx="447872" cy="488139"/>
              </a:xfrm>
              <a:custGeom>
                <a:avLst/>
                <a:gdLst>
                  <a:gd name="T0" fmla="*/ 24 w 312"/>
                  <a:gd name="T1" fmla="*/ 48 h 337"/>
                  <a:gd name="T2" fmla="*/ 264 w 312"/>
                  <a:gd name="T3" fmla="*/ 288 h 337"/>
                  <a:gd name="T4" fmla="*/ 263 w 312"/>
                  <a:gd name="T5" fmla="*/ 311 h 337"/>
                  <a:gd name="T6" fmla="*/ 285 w 312"/>
                  <a:gd name="T7" fmla="*/ 337 h 337"/>
                  <a:gd name="T8" fmla="*/ 287 w 312"/>
                  <a:gd name="T9" fmla="*/ 337 h 337"/>
                  <a:gd name="T10" fmla="*/ 311 w 312"/>
                  <a:gd name="T11" fmla="*/ 315 h 337"/>
                  <a:gd name="T12" fmla="*/ 312 w 312"/>
                  <a:gd name="T13" fmla="*/ 288 h 337"/>
                  <a:gd name="T14" fmla="*/ 24 w 312"/>
                  <a:gd name="T15" fmla="*/ 0 h 337"/>
                  <a:gd name="T16" fmla="*/ 0 w 312"/>
                  <a:gd name="T17" fmla="*/ 24 h 337"/>
                  <a:gd name="T18" fmla="*/ 24 w 312"/>
                  <a:gd name="T19" fmla="*/ 48 h 337"/>
                  <a:gd name="T20" fmla="*/ 24 w 312"/>
                  <a:gd name="T21" fmla="*/ 48 h 337"/>
                  <a:gd name="T22" fmla="*/ 24 w 312"/>
                  <a:gd name="T23" fmla="*/ 4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2" h="337">
                    <a:moveTo>
                      <a:pt x="24" y="48"/>
                    </a:moveTo>
                    <a:cubicBezTo>
                      <a:pt x="157" y="48"/>
                      <a:pt x="264" y="156"/>
                      <a:pt x="264" y="288"/>
                    </a:cubicBezTo>
                    <a:cubicBezTo>
                      <a:pt x="264" y="296"/>
                      <a:pt x="264" y="303"/>
                      <a:pt x="263" y="311"/>
                    </a:cubicBezTo>
                    <a:cubicBezTo>
                      <a:pt x="262" y="324"/>
                      <a:pt x="272" y="336"/>
                      <a:pt x="285" y="337"/>
                    </a:cubicBezTo>
                    <a:cubicBezTo>
                      <a:pt x="286" y="337"/>
                      <a:pt x="287" y="337"/>
                      <a:pt x="287" y="337"/>
                    </a:cubicBezTo>
                    <a:cubicBezTo>
                      <a:pt x="300" y="337"/>
                      <a:pt x="310" y="328"/>
                      <a:pt x="311" y="315"/>
                    </a:cubicBezTo>
                    <a:cubicBezTo>
                      <a:pt x="312" y="306"/>
                      <a:pt x="312" y="297"/>
                      <a:pt x="312" y="288"/>
                    </a:cubicBezTo>
                    <a:cubicBezTo>
                      <a:pt x="312" y="129"/>
                      <a:pt x="183" y="0"/>
                      <a:pt x="24" y="0"/>
                    </a:cubicBezTo>
                    <a:cubicBezTo>
                      <a:pt x="11" y="0"/>
                      <a:pt x="0" y="11"/>
                      <a:pt x="0" y="24"/>
                    </a:cubicBezTo>
                    <a:cubicBezTo>
                      <a:pt x="0" y="37"/>
                      <a:pt x="11" y="48"/>
                      <a:pt x="24" y="48"/>
                    </a:cubicBezTo>
                    <a:close/>
                    <a:moveTo>
                      <a:pt x="24" y="48"/>
                    </a:moveTo>
                    <a:cubicBezTo>
                      <a:pt x="24" y="48"/>
                      <a:pt x="24" y="48"/>
                      <a:pt x="24" y="48"/>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cxnSp>
          <p:nvCxnSpPr>
            <p:cNvPr id="135" name="Straight Connector 134">
              <a:extLst>
                <a:ext uri="{FF2B5EF4-FFF2-40B4-BE49-F238E27FC236}">
                  <a16:creationId xmlns:a16="http://schemas.microsoft.com/office/drawing/2014/main" xmlns="" id="{5451453B-71E5-4CEB-A5D5-B5214832F59E}"/>
                </a:ext>
              </a:extLst>
            </p:cNvPr>
            <p:cNvCxnSpPr>
              <a:cxnSpLocks/>
            </p:cNvCxnSpPr>
            <p:nvPr/>
          </p:nvCxnSpPr>
          <p:spPr>
            <a:xfrm>
              <a:off x="8106712" y="0"/>
              <a:ext cx="0" cy="1548440"/>
            </a:xfrm>
            <a:prstGeom prst="line">
              <a:avLst/>
            </a:prstGeom>
            <a:grpFill/>
            <a:ln w="508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xmlns="" id="{6B2AA441-76A7-41A3-8263-C8708232AED2}"/>
              </a:ext>
            </a:extLst>
          </p:cNvPr>
          <p:cNvGrpSpPr/>
          <p:nvPr/>
        </p:nvGrpSpPr>
        <p:grpSpPr>
          <a:xfrm>
            <a:off x="5917421" y="0"/>
            <a:ext cx="902225" cy="2650842"/>
            <a:chOff x="5844264" y="0"/>
            <a:chExt cx="902225" cy="2650842"/>
          </a:xfrm>
          <a:solidFill>
            <a:schemeClr val="tx1"/>
          </a:solidFill>
        </p:grpSpPr>
        <p:grpSp>
          <p:nvGrpSpPr>
            <p:cNvPr id="119" name="Group 118">
              <a:extLst>
                <a:ext uri="{FF2B5EF4-FFF2-40B4-BE49-F238E27FC236}">
                  <a16:creationId xmlns:a16="http://schemas.microsoft.com/office/drawing/2014/main" xmlns="" id="{E5B4FC20-C444-4C03-B912-6914AC2B8AB2}"/>
                </a:ext>
              </a:extLst>
            </p:cNvPr>
            <p:cNvGrpSpPr/>
            <p:nvPr/>
          </p:nvGrpSpPr>
          <p:grpSpPr>
            <a:xfrm>
              <a:off x="5844264" y="1151265"/>
              <a:ext cx="902225" cy="1499577"/>
              <a:chOff x="10268256" y="991107"/>
              <a:chExt cx="1077358" cy="1790663"/>
            </a:xfrm>
            <a:grpFill/>
          </p:grpSpPr>
          <p:sp>
            <p:nvSpPr>
              <p:cNvPr id="120" name="Freeform 5">
                <a:extLst>
                  <a:ext uri="{FF2B5EF4-FFF2-40B4-BE49-F238E27FC236}">
                    <a16:creationId xmlns:a16="http://schemas.microsoft.com/office/drawing/2014/main" xmlns="" id="{F52FC4DE-F5C4-47DA-8A31-AAFB66D6416A}"/>
                  </a:ext>
                </a:extLst>
              </p:cNvPr>
              <p:cNvSpPr>
                <a:spLocks noEditPoints="1"/>
              </p:cNvSpPr>
              <p:nvPr/>
            </p:nvSpPr>
            <p:spPr bwMode="auto">
              <a:xfrm rot="10800000">
                <a:off x="10268256" y="991107"/>
                <a:ext cx="1077358" cy="1790663"/>
              </a:xfrm>
              <a:custGeom>
                <a:avLst/>
                <a:gdLst>
                  <a:gd name="T0" fmla="*/ 674 w 750"/>
                  <a:gd name="T1" fmla="*/ 602 h 1237"/>
                  <a:gd name="T2" fmla="*/ 750 w 750"/>
                  <a:gd name="T3" fmla="*/ 376 h 1237"/>
                  <a:gd name="T4" fmla="*/ 638 w 750"/>
                  <a:gd name="T5" fmla="*/ 110 h 1237"/>
                  <a:gd name="T6" fmla="*/ 370 w 750"/>
                  <a:gd name="T7" fmla="*/ 2 h 1237"/>
                  <a:gd name="T8" fmla="*/ 110 w 750"/>
                  <a:gd name="T9" fmla="*/ 112 h 1237"/>
                  <a:gd name="T10" fmla="*/ 1 w 750"/>
                  <a:gd name="T11" fmla="*/ 373 h 1237"/>
                  <a:gd name="T12" fmla="*/ 77 w 750"/>
                  <a:gd name="T13" fmla="*/ 603 h 1237"/>
                  <a:gd name="T14" fmla="*/ 205 w 750"/>
                  <a:gd name="T15" fmla="*/ 976 h 1237"/>
                  <a:gd name="T16" fmla="*/ 205 w 750"/>
                  <a:gd name="T17" fmla="*/ 1120 h 1237"/>
                  <a:gd name="T18" fmla="*/ 321 w 750"/>
                  <a:gd name="T19" fmla="*/ 1237 h 1237"/>
                  <a:gd name="T20" fmla="*/ 430 w 750"/>
                  <a:gd name="T21" fmla="*/ 1237 h 1237"/>
                  <a:gd name="T22" fmla="*/ 546 w 750"/>
                  <a:gd name="T23" fmla="*/ 1120 h 1237"/>
                  <a:gd name="T24" fmla="*/ 546 w 750"/>
                  <a:gd name="T25" fmla="*/ 976 h 1237"/>
                  <a:gd name="T26" fmla="*/ 674 w 750"/>
                  <a:gd name="T27" fmla="*/ 602 h 1237"/>
                  <a:gd name="T28" fmla="*/ 116 w 750"/>
                  <a:gd name="T29" fmla="*/ 574 h 1237"/>
                  <a:gd name="T30" fmla="*/ 49 w 750"/>
                  <a:gd name="T31" fmla="*/ 373 h 1237"/>
                  <a:gd name="T32" fmla="*/ 371 w 750"/>
                  <a:gd name="T33" fmla="*/ 50 h 1237"/>
                  <a:gd name="T34" fmla="*/ 605 w 750"/>
                  <a:gd name="T35" fmla="*/ 144 h 1237"/>
                  <a:gd name="T36" fmla="*/ 702 w 750"/>
                  <a:gd name="T37" fmla="*/ 376 h 1237"/>
                  <a:gd name="T38" fmla="*/ 636 w 750"/>
                  <a:gd name="T39" fmla="*/ 573 h 1237"/>
                  <a:gd name="T40" fmla="*/ 498 w 750"/>
                  <a:gd name="T41" fmla="*/ 967 h 1237"/>
                  <a:gd name="T42" fmla="*/ 253 w 750"/>
                  <a:gd name="T43" fmla="*/ 967 h 1237"/>
                  <a:gd name="T44" fmla="*/ 116 w 750"/>
                  <a:gd name="T45" fmla="*/ 574 h 1237"/>
                  <a:gd name="T46" fmla="*/ 253 w 750"/>
                  <a:gd name="T47" fmla="*/ 1104 h 1237"/>
                  <a:gd name="T48" fmla="*/ 253 w 750"/>
                  <a:gd name="T49" fmla="*/ 1085 h 1237"/>
                  <a:gd name="T50" fmla="*/ 498 w 750"/>
                  <a:gd name="T51" fmla="*/ 1113 h 1237"/>
                  <a:gd name="T52" fmla="*/ 498 w 750"/>
                  <a:gd name="T53" fmla="*/ 1120 h 1237"/>
                  <a:gd name="T54" fmla="*/ 497 w 750"/>
                  <a:gd name="T55" fmla="*/ 1132 h 1237"/>
                  <a:gd name="T56" fmla="*/ 253 w 750"/>
                  <a:gd name="T57" fmla="*/ 1104 h 1237"/>
                  <a:gd name="T58" fmla="*/ 253 w 750"/>
                  <a:gd name="T59" fmla="*/ 1036 h 1237"/>
                  <a:gd name="T60" fmla="*/ 253 w 750"/>
                  <a:gd name="T61" fmla="*/ 1015 h 1237"/>
                  <a:gd name="T62" fmla="*/ 498 w 750"/>
                  <a:gd name="T63" fmla="*/ 1015 h 1237"/>
                  <a:gd name="T64" fmla="*/ 498 w 750"/>
                  <a:gd name="T65" fmla="*/ 1064 h 1237"/>
                  <a:gd name="T66" fmla="*/ 253 w 750"/>
                  <a:gd name="T67" fmla="*/ 1036 h 1237"/>
                  <a:gd name="T68" fmla="*/ 321 w 750"/>
                  <a:gd name="T69" fmla="*/ 1189 h 1237"/>
                  <a:gd name="T70" fmla="*/ 262 w 750"/>
                  <a:gd name="T71" fmla="*/ 1153 h 1237"/>
                  <a:gd name="T72" fmla="*/ 468 w 750"/>
                  <a:gd name="T73" fmla="*/ 1177 h 1237"/>
                  <a:gd name="T74" fmla="*/ 430 w 750"/>
                  <a:gd name="T75" fmla="*/ 1189 h 1237"/>
                  <a:gd name="T76" fmla="*/ 321 w 750"/>
                  <a:gd name="T77" fmla="*/ 1189 h 1237"/>
                  <a:gd name="T78" fmla="*/ 321 w 750"/>
                  <a:gd name="T79" fmla="*/ 1189 h 1237"/>
                  <a:gd name="T80" fmla="*/ 321 w 750"/>
                  <a:gd name="T81" fmla="*/ 1189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50" h="1237">
                    <a:moveTo>
                      <a:pt x="674" y="602"/>
                    </a:moveTo>
                    <a:cubicBezTo>
                      <a:pt x="724" y="537"/>
                      <a:pt x="750" y="459"/>
                      <a:pt x="750" y="376"/>
                    </a:cubicBezTo>
                    <a:cubicBezTo>
                      <a:pt x="750" y="275"/>
                      <a:pt x="710" y="180"/>
                      <a:pt x="638" y="110"/>
                    </a:cubicBezTo>
                    <a:cubicBezTo>
                      <a:pt x="566" y="39"/>
                      <a:pt x="471" y="0"/>
                      <a:pt x="370" y="2"/>
                    </a:cubicBezTo>
                    <a:cubicBezTo>
                      <a:pt x="272" y="3"/>
                      <a:pt x="180" y="42"/>
                      <a:pt x="110" y="112"/>
                    </a:cubicBezTo>
                    <a:cubicBezTo>
                      <a:pt x="41" y="182"/>
                      <a:pt x="2" y="275"/>
                      <a:pt x="1" y="373"/>
                    </a:cubicBezTo>
                    <a:cubicBezTo>
                      <a:pt x="0" y="457"/>
                      <a:pt x="27" y="536"/>
                      <a:pt x="77" y="603"/>
                    </a:cubicBezTo>
                    <a:cubicBezTo>
                      <a:pt x="160" y="711"/>
                      <a:pt x="205" y="843"/>
                      <a:pt x="205" y="976"/>
                    </a:cubicBezTo>
                    <a:cubicBezTo>
                      <a:pt x="205" y="1120"/>
                      <a:pt x="205" y="1120"/>
                      <a:pt x="205" y="1120"/>
                    </a:cubicBezTo>
                    <a:cubicBezTo>
                      <a:pt x="205" y="1185"/>
                      <a:pt x="257" y="1237"/>
                      <a:pt x="321" y="1237"/>
                    </a:cubicBezTo>
                    <a:cubicBezTo>
                      <a:pt x="430" y="1237"/>
                      <a:pt x="430" y="1237"/>
                      <a:pt x="430" y="1237"/>
                    </a:cubicBezTo>
                    <a:cubicBezTo>
                      <a:pt x="494" y="1237"/>
                      <a:pt x="546" y="1185"/>
                      <a:pt x="546" y="1120"/>
                    </a:cubicBezTo>
                    <a:cubicBezTo>
                      <a:pt x="546" y="976"/>
                      <a:pt x="546" y="976"/>
                      <a:pt x="546" y="976"/>
                    </a:cubicBezTo>
                    <a:cubicBezTo>
                      <a:pt x="546" y="842"/>
                      <a:pt x="590" y="713"/>
                      <a:pt x="674" y="602"/>
                    </a:cubicBezTo>
                    <a:close/>
                    <a:moveTo>
                      <a:pt x="116" y="574"/>
                    </a:moveTo>
                    <a:cubicBezTo>
                      <a:pt x="71" y="516"/>
                      <a:pt x="48" y="446"/>
                      <a:pt x="49" y="373"/>
                    </a:cubicBezTo>
                    <a:cubicBezTo>
                      <a:pt x="51" y="197"/>
                      <a:pt x="195" y="52"/>
                      <a:pt x="371" y="50"/>
                    </a:cubicBezTo>
                    <a:cubicBezTo>
                      <a:pt x="459" y="49"/>
                      <a:pt x="542" y="82"/>
                      <a:pt x="605" y="144"/>
                    </a:cubicBezTo>
                    <a:cubicBezTo>
                      <a:pt x="667" y="206"/>
                      <a:pt x="702" y="288"/>
                      <a:pt x="702" y="376"/>
                    </a:cubicBezTo>
                    <a:cubicBezTo>
                      <a:pt x="702" y="448"/>
                      <a:pt x="679" y="516"/>
                      <a:pt x="636" y="573"/>
                    </a:cubicBezTo>
                    <a:cubicBezTo>
                      <a:pt x="547" y="690"/>
                      <a:pt x="500" y="825"/>
                      <a:pt x="498" y="967"/>
                    </a:cubicBezTo>
                    <a:cubicBezTo>
                      <a:pt x="253" y="967"/>
                      <a:pt x="253" y="967"/>
                      <a:pt x="253" y="967"/>
                    </a:cubicBezTo>
                    <a:cubicBezTo>
                      <a:pt x="251" y="827"/>
                      <a:pt x="202" y="688"/>
                      <a:pt x="116" y="574"/>
                    </a:cubicBezTo>
                    <a:close/>
                    <a:moveTo>
                      <a:pt x="253" y="1104"/>
                    </a:moveTo>
                    <a:cubicBezTo>
                      <a:pt x="253" y="1085"/>
                      <a:pt x="253" y="1085"/>
                      <a:pt x="253" y="1085"/>
                    </a:cubicBezTo>
                    <a:cubicBezTo>
                      <a:pt x="498" y="1113"/>
                      <a:pt x="498" y="1113"/>
                      <a:pt x="498" y="1113"/>
                    </a:cubicBezTo>
                    <a:cubicBezTo>
                      <a:pt x="498" y="1120"/>
                      <a:pt x="498" y="1120"/>
                      <a:pt x="498" y="1120"/>
                    </a:cubicBezTo>
                    <a:cubicBezTo>
                      <a:pt x="498" y="1124"/>
                      <a:pt x="498" y="1128"/>
                      <a:pt x="497" y="1132"/>
                    </a:cubicBezTo>
                    <a:lnTo>
                      <a:pt x="253" y="1104"/>
                    </a:lnTo>
                    <a:close/>
                    <a:moveTo>
                      <a:pt x="253" y="1036"/>
                    </a:moveTo>
                    <a:cubicBezTo>
                      <a:pt x="253" y="1015"/>
                      <a:pt x="253" y="1015"/>
                      <a:pt x="253" y="1015"/>
                    </a:cubicBezTo>
                    <a:cubicBezTo>
                      <a:pt x="498" y="1015"/>
                      <a:pt x="498" y="1015"/>
                      <a:pt x="498" y="1015"/>
                    </a:cubicBezTo>
                    <a:cubicBezTo>
                      <a:pt x="498" y="1064"/>
                      <a:pt x="498" y="1064"/>
                      <a:pt x="498" y="1064"/>
                    </a:cubicBezTo>
                    <a:lnTo>
                      <a:pt x="253" y="1036"/>
                    </a:lnTo>
                    <a:close/>
                    <a:moveTo>
                      <a:pt x="321" y="1189"/>
                    </a:moveTo>
                    <a:cubicBezTo>
                      <a:pt x="296" y="1189"/>
                      <a:pt x="273" y="1174"/>
                      <a:pt x="262" y="1153"/>
                    </a:cubicBezTo>
                    <a:cubicBezTo>
                      <a:pt x="468" y="1177"/>
                      <a:pt x="468" y="1177"/>
                      <a:pt x="468" y="1177"/>
                    </a:cubicBezTo>
                    <a:cubicBezTo>
                      <a:pt x="457" y="1184"/>
                      <a:pt x="444" y="1189"/>
                      <a:pt x="430" y="1189"/>
                    </a:cubicBezTo>
                    <a:lnTo>
                      <a:pt x="321" y="1189"/>
                    </a:lnTo>
                    <a:close/>
                    <a:moveTo>
                      <a:pt x="321" y="1189"/>
                    </a:moveTo>
                    <a:cubicBezTo>
                      <a:pt x="321" y="1189"/>
                      <a:pt x="321" y="1189"/>
                      <a:pt x="321" y="1189"/>
                    </a:cubicBezTo>
                  </a:path>
                </a:pathLst>
              </a:custGeom>
              <a:grpFill/>
              <a:ln>
                <a:noFill/>
              </a:ln>
            </p:spPr>
            <p:txBody>
              <a:bodyPr vert="horz" wrap="square" lIns="91440" tIns="45720" rIns="91440" bIns="45720" numCol="1" anchor="t" anchorCtr="0" compatLnSpc="1">
                <a:prstTxWarp prst="textNoShape">
                  <a:avLst/>
                </a:prstTxWarp>
              </a:bodyPr>
              <a:lstStyle/>
              <a:p>
                <a:endParaRPr lang="en-GB">
                  <a:solidFill>
                    <a:schemeClr val="accent6">
                      <a:lumMod val="60000"/>
                      <a:lumOff val="40000"/>
                    </a:schemeClr>
                  </a:solidFill>
                </a:endParaRPr>
              </a:p>
            </p:txBody>
          </p:sp>
          <p:sp>
            <p:nvSpPr>
              <p:cNvPr id="121" name="Freeform 6">
                <a:extLst>
                  <a:ext uri="{FF2B5EF4-FFF2-40B4-BE49-F238E27FC236}">
                    <a16:creationId xmlns:a16="http://schemas.microsoft.com/office/drawing/2014/main" xmlns="" id="{4FCC544E-32E5-43BE-906D-D401BEF50A6D}"/>
                  </a:ext>
                </a:extLst>
              </p:cNvPr>
              <p:cNvSpPr>
                <a:spLocks noEditPoints="1"/>
              </p:cNvSpPr>
              <p:nvPr/>
            </p:nvSpPr>
            <p:spPr bwMode="auto">
              <a:xfrm rot="10800000">
                <a:off x="11144278" y="2144889"/>
                <a:ext cx="76425" cy="129842"/>
              </a:xfrm>
              <a:custGeom>
                <a:avLst/>
                <a:gdLst>
                  <a:gd name="T0" fmla="*/ 51 w 53"/>
                  <a:gd name="T1" fmla="*/ 62 h 90"/>
                  <a:gd name="T2" fmla="*/ 48 w 53"/>
                  <a:gd name="T3" fmla="*/ 24 h 90"/>
                  <a:gd name="T4" fmla="*/ 25 w 53"/>
                  <a:gd name="T5" fmla="*/ 0 h 90"/>
                  <a:gd name="T6" fmla="*/ 0 w 53"/>
                  <a:gd name="T7" fmla="*/ 23 h 90"/>
                  <a:gd name="T8" fmla="*/ 4 w 53"/>
                  <a:gd name="T9" fmla="*/ 69 h 90"/>
                  <a:gd name="T10" fmla="*/ 27 w 53"/>
                  <a:gd name="T11" fmla="*/ 90 h 90"/>
                  <a:gd name="T12" fmla="*/ 31 w 53"/>
                  <a:gd name="T13" fmla="*/ 90 h 90"/>
                  <a:gd name="T14" fmla="*/ 51 w 53"/>
                  <a:gd name="T15" fmla="*/ 62 h 90"/>
                  <a:gd name="T16" fmla="*/ 51 w 53"/>
                  <a:gd name="T17" fmla="*/ 62 h 90"/>
                  <a:gd name="T18" fmla="*/ 51 w 53"/>
                  <a:gd name="T19" fmla="*/ 6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90">
                    <a:moveTo>
                      <a:pt x="51" y="62"/>
                    </a:moveTo>
                    <a:cubicBezTo>
                      <a:pt x="49" y="50"/>
                      <a:pt x="48" y="37"/>
                      <a:pt x="48" y="24"/>
                    </a:cubicBezTo>
                    <a:cubicBezTo>
                      <a:pt x="49" y="11"/>
                      <a:pt x="38" y="0"/>
                      <a:pt x="25" y="0"/>
                    </a:cubicBezTo>
                    <a:cubicBezTo>
                      <a:pt x="11" y="0"/>
                      <a:pt x="1" y="10"/>
                      <a:pt x="0" y="23"/>
                    </a:cubicBezTo>
                    <a:cubicBezTo>
                      <a:pt x="0" y="39"/>
                      <a:pt x="1" y="54"/>
                      <a:pt x="4" y="69"/>
                    </a:cubicBezTo>
                    <a:cubicBezTo>
                      <a:pt x="5" y="81"/>
                      <a:pt x="16" y="90"/>
                      <a:pt x="27" y="90"/>
                    </a:cubicBezTo>
                    <a:cubicBezTo>
                      <a:pt x="28" y="90"/>
                      <a:pt x="30" y="90"/>
                      <a:pt x="31" y="90"/>
                    </a:cubicBezTo>
                    <a:cubicBezTo>
                      <a:pt x="44" y="88"/>
                      <a:pt x="53" y="75"/>
                      <a:pt x="51" y="62"/>
                    </a:cubicBezTo>
                    <a:close/>
                    <a:moveTo>
                      <a:pt x="51" y="62"/>
                    </a:moveTo>
                    <a:cubicBezTo>
                      <a:pt x="51" y="62"/>
                      <a:pt x="51" y="62"/>
                      <a:pt x="51" y="62"/>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22" name="Freeform 7">
                <a:extLst>
                  <a:ext uri="{FF2B5EF4-FFF2-40B4-BE49-F238E27FC236}">
                    <a16:creationId xmlns:a16="http://schemas.microsoft.com/office/drawing/2014/main" xmlns="" id="{BD352A43-C163-466F-9E85-35AA89D82115}"/>
                  </a:ext>
                </a:extLst>
              </p:cNvPr>
              <p:cNvSpPr>
                <a:spLocks noEditPoints="1"/>
              </p:cNvSpPr>
              <p:nvPr/>
            </p:nvSpPr>
            <p:spPr bwMode="auto">
              <a:xfrm rot="10800000">
                <a:off x="10905961" y="1656750"/>
                <a:ext cx="276940" cy="444584"/>
              </a:xfrm>
              <a:custGeom>
                <a:avLst/>
                <a:gdLst>
                  <a:gd name="T0" fmla="*/ 166 w 193"/>
                  <a:gd name="T1" fmla="*/ 307 h 307"/>
                  <a:gd name="T2" fmla="*/ 174 w 193"/>
                  <a:gd name="T3" fmla="*/ 306 h 307"/>
                  <a:gd name="T4" fmla="*/ 189 w 193"/>
                  <a:gd name="T5" fmla="*/ 275 h 307"/>
                  <a:gd name="T6" fmla="*/ 71 w 193"/>
                  <a:gd name="T7" fmla="*/ 51 h 307"/>
                  <a:gd name="T8" fmla="*/ 49 w 193"/>
                  <a:gd name="T9" fmla="*/ 16 h 307"/>
                  <a:gd name="T10" fmla="*/ 16 w 193"/>
                  <a:gd name="T11" fmla="*/ 6 h 307"/>
                  <a:gd name="T12" fmla="*/ 6 w 193"/>
                  <a:gd name="T13" fmla="*/ 38 h 307"/>
                  <a:gd name="T14" fmla="*/ 33 w 193"/>
                  <a:gd name="T15" fmla="*/ 80 h 307"/>
                  <a:gd name="T16" fmla="*/ 143 w 193"/>
                  <a:gd name="T17" fmla="*/ 290 h 307"/>
                  <a:gd name="T18" fmla="*/ 166 w 193"/>
                  <a:gd name="T19" fmla="*/ 307 h 307"/>
                  <a:gd name="T20" fmla="*/ 166 w 193"/>
                  <a:gd name="T21" fmla="*/ 307 h 307"/>
                  <a:gd name="T22" fmla="*/ 166 w 193"/>
                  <a:gd name="T23"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307">
                    <a:moveTo>
                      <a:pt x="166" y="307"/>
                    </a:moveTo>
                    <a:cubicBezTo>
                      <a:pt x="169" y="307"/>
                      <a:pt x="171" y="306"/>
                      <a:pt x="174" y="306"/>
                    </a:cubicBezTo>
                    <a:cubicBezTo>
                      <a:pt x="186" y="301"/>
                      <a:pt x="193" y="288"/>
                      <a:pt x="189" y="275"/>
                    </a:cubicBezTo>
                    <a:cubicBezTo>
                      <a:pt x="162" y="194"/>
                      <a:pt x="123" y="119"/>
                      <a:pt x="71" y="51"/>
                    </a:cubicBezTo>
                    <a:cubicBezTo>
                      <a:pt x="63" y="40"/>
                      <a:pt x="55" y="28"/>
                      <a:pt x="49" y="16"/>
                    </a:cubicBezTo>
                    <a:cubicBezTo>
                      <a:pt x="43" y="4"/>
                      <a:pt x="28" y="0"/>
                      <a:pt x="16" y="6"/>
                    </a:cubicBezTo>
                    <a:cubicBezTo>
                      <a:pt x="5" y="12"/>
                      <a:pt x="0" y="26"/>
                      <a:pt x="6" y="38"/>
                    </a:cubicBezTo>
                    <a:cubicBezTo>
                      <a:pt x="14" y="53"/>
                      <a:pt x="23" y="67"/>
                      <a:pt x="33" y="80"/>
                    </a:cubicBezTo>
                    <a:cubicBezTo>
                      <a:pt x="81" y="144"/>
                      <a:pt x="119" y="215"/>
                      <a:pt x="143" y="290"/>
                    </a:cubicBezTo>
                    <a:cubicBezTo>
                      <a:pt x="147" y="300"/>
                      <a:pt x="156" y="307"/>
                      <a:pt x="166" y="307"/>
                    </a:cubicBezTo>
                    <a:close/>
                    <a:moveTo>
                      <a:pt x="166" y="307"/>
                    </a:moveTo>
                    <a:cubicBezTo>
                      <a:pt x="166" y="307"/>
                      <a:pt x="166" y="307"/>
                      <a:pt x="166" y="307"/>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23" name="Freeform 8">
                <a:extLst>
                  <a:ext uri="{FF2B5EF4-FFF2-40B4-BE49-F238E27FC236}">
                    <a16:creationId xmlns:a16="http://schemas.microsoft.com/office/drawing/2014/main" xmlns="" id="{A49BC1DA-7F34-4FC0-97B8-59AB848A73BD}"/>
                  </a:ext>
                </a:extLst>
              </p:cNvPr>
              <p:cNvSpPr>
                <a:spLocks noEditPoints="1"/>
              </p:cNvSpPr>
              <p:nvPr/>
            </p:nvSpPr>
            <p:spPr bwMode="auto">
              <a:xfrm rot="10800000">
                <a:off x="10418642" y="1972315"/>
                <a:ext cx="124090" cy="153674"/>
              </a:xfrm>
              <a:custGeom>
                <a:avLst/>
                <a:gdLst>
                  <a:gd name="T0" fmla="*/ 69 w 86"/>
                  <a:gd name="T1" fmla="*/ 5 h 106"/>
                  <a:gd name="T2" fmla="*/ 37 w 86"/>
                  <a:gd name="T3" fmla="*/ 18 h 106"/>
                  <a:gd name="T4" fmla="*/ 8 w 86"/>
                  <a:gd name="T5" fmla="*/ 68 h 106"/>
                  <a:gd name="T6" fmla="*/ 12 w 86"/>
                  <a:gd name="T7" fmla="*/ 102 h 106"/>
                  <a:gd name="T8" fmla="*/ 27 w 86"/>
                  <a:gd name="T9" fmla="*/ 106 h 106"/>
                  <a:gd name="T10" fmla="*/ 46 w 86"/>
                  <a:gd name="T11" fmla="*/ 97 h 106"/>
                  <a:gd name="T12" fmla="*/ 81 w 86"/>
                  <a:gd name="T13" fmla="*/ 37 h 106"/>
                  <a:gd name="T14" fmla="*/ 69 w 86"/>
                  <a:gd name="T15" fmla="*/ 5 h 106"/>
                  <a:gd name="T16" fmla="*/ 69 w 86"/>
                  <a:gd name="T17" fmla="*/ 5 h 106"/>
                  <a:gd name="T18" fmla="*/ 69 w 8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106">
                    <a:moveTo>
                      <a:pt x="69" y="5"/>
                    </a:moveTo>
                    <a:cubicBezTo>
                      <a:pt x="56" y="0"/>
                      <a:pt x="42" y="6"/>
                      <a:pt x="37" y="18"/>
                    </a:cubicBezTo>
                    <a:cubicBezTo>
                      <a:pt x="29" y="36"/>
                      <a:pt x="20" y="52"/>
                      <a:pt x="8" y="68"/>
                    </a:cubicBezTo>
                    <a:cubicBezTo>
                      <a:pt x="0" y="79"/>
                      <a:pt x="2" y="94"/>
                      <a:pt x="12" y="102"/>
                    </a:cubicBezTo>
                    <a:cubicBezTo>
                      <a:pt x="17" y="105"/>
                      <a:pt x="22" y="106"/>
                      <a:pt x="27" y="106"/>
                    </a:cubicBezTo>
                    <a:cubicBezTo>
                      <a:pt x="34" y="106"/>
                      <a:pt x="41" y="103"/>
                      <a:pt x="46" y="97"/>
                    </a:cubicBezTo>
                    <a:cubicBezTo>
                      <a:pt x="60" y="78"/>
                      <a:pt x="72" y="58"/>
                      <a:pt x="81" y="37"/>
                    </a:cubicBezTo>
                    <a:cubicBezTo>
                      <a:pt x="86" y="25"/>
                      <a:pt x="81" y="11"/>
                      <a:pt x="69" y="5"/>
                    </a:cubicBezTo>
                    <a:close/>
                    <a:moveTo>
                      <a:pt x="69" y="5"/>
                    </a:moveTo>
                    <a:cubicBezTo>
                      <a:pt x="69" y="5"/>
                      <a:pt x="69" y="5"/>
                      <a:pt x="69" y="5"/>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24" name="Freeform 9">
                <a:extLst>
                  <a:ext uri="{FF2B5EF4-FFF2-40B4-BE49-F238E27FC236}">
                    <a16:creationId xmlns:a16="http://schemas.microsoft.com/office/drawing/2014/main" xmlns="" id="{7527A342-5DA5-4D68-9162-4C01DEFB61DB}"/>
                  </a:ext>
                </a:extLst>
              </p:cNvPr>
              <p:cNvSpPr>
                <a:spLocks noEditPoints="1"/>
              </p:cNvSpPr>
              <p:nvPr/>
            </p:nvSpPr>
            <p:spPr bwMode="auto">
              <a:xfrm rot="10800000">
                <a:off x="10393167" y="2166256"/>
                <a:ext cx="447872" cy="488139"/>
              </a:xfrm>
              <a:custGeom>
                <a:avLst/>
                <a:gdLst>
                  <a:gd name="T0" fmla="*/ 24 w 312"/>
                  <a:gd name="T1" fmla="*/ 48 h 337"/>
                  <a:gd name="T2" fmla="*/ 264 w 312"/>
                  <a:gd name="T3" fmla="*/ 288 h 337"/>
                  <a:gd name="T4" fmla="*/ 263 w 312"/>
                  <a:gd name="T5" fmla="*/ 311 h 337"/>
                  <a:gd name="T6" fmla="*/ 285 w 312"/>
                  <a:gd name="T7" fmla="*/ 337 h 337"/>
                  <a:gd name="T8" fmla="*/ 287 w 312"/>
                  <a:gd name="T9" fmla="*/ 337 h 337"/>
                  <a:gd name="T10" fmla="*/ 311 w 312"/>
                  <a:gd name="T11" fmla="*/ 315 h 337"/>
                  <a:gd name="T12" fmla="*/ 312 w 312"/>
                  <a:gd name="T13" fmla="*/ 288 h 337"/>
                  <a:gd name="T14" fmla="*/ 24 w 312"/>
                  <a:gd name="T15" fmla="*/ 0 h 337"/>
                  <a:gd name="T16" fmla="*/ 0 w 312"/>
                  <a:gd name="T17" fmla="*/ 24 h 337"/>
                  <a:gd name="T18" fmla="*/ 24 w 312"/>
                  <a:gd name="T19" fmla="*/ 48 h 337"/>
                  <a:gd name="T20" fmla="*/ 24 w 312"/>
                  <a:gd name="T21" fmla="*/ 48 h 337"/>
                  <a:gd name="T22" fmla="*/ 24 w 312"/>
                  <a:gd name="T23" fmla="*/ 4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2" h="337">
                    <a:moveTo>
                      <a:pt x="24" y="48"/>
                    </a:moveTo>
                    <a:cubicBezTo>
                      <a:pt x="157" y="48"/>
                      <a:pt x="264" y="156"/>
                      <a:pt x="264" y="288"/>
                    </a:cubicBezTo>
                    <a:cubicBezTo>
                      <a:pt x="264" y="296"/>
                      <a:pt x="264" y="303"/>
                      <a:pt x="263" y="311"/>
                    </a:cubicBezTo>
                    <a:cubicBezTo>
                      <a:pt x="262" y="324"/>
                      <a:pt x="272" y="336"/>
                      <a:pt x="285" y="337"/>
                    </a:cubicBezTo>
                    <a:cubicBezTo>
                      <a:pt x="286" y="337"/>
                      <a:pt x="287" y="337"/>
                      <a:pt x="287" y="337"/>
                    </a:cubicBezTo>
                    <a:cubicBezTo>
                      <a:pt x="300" y="337"/>
                      <a:pt x="310" y="328"/>
                      <a:pt x="311" y="315"/>
                    </a:cubicBezTo>
                    <a:cubicBezTo>
                      <a:pt x="312" y="306"/>
                      <a:pt x="312" y="297"/>
                      <a:pt x="312" y="288"/>
                    </a:cubicBezTo>
                    <a:cubicBezTo>
                      <a:pt x="312" y="129"/>
                      <a:pt x="183" y="0"/>
                      <a:pt x="24" y="0"/>
                    </a:cubicBezTo>
                    <a:cubicBezTo>
                      <a:pt x="11" y="0"/>
                      <a:pt x="0" y="11"/>
                      <a:pt x="0" y="24"/>
                    </a:cubicBezTo>
                    <a:cubicBezTo>
                      <a:pt x="0" y="37"/>
                      <a:pt x="11" y="48"/>
                      <a:pt x="24" y="48"/>
                    </a:cubicBezTo>
                    <a:close/>
                    <a:moveTo>
                      <a:pt x="24" y="48"/>
                    </a:moveTo>
                    <a:cubicBezTo>
                      <a:pt x="24" y="48"/>
                      <a:pt x="24" y="48"/>
                      <a:pt x="24" y="48"/>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cxnSp>
          <p:nvCxnSpPr>
            <p:cNvPr id="136" name="Straight Connector 135">
              <a:extLst>
                <a:ext uri="{FF2B5EF4-FFF2-40B4-BE49-F238E27FC236}">
                  <a16:creationId xmlns:a16="http://schemas.microsoft.com/office/drawing/2014/main" xmlns="" id="{A0066D04-42E9-4291-8FF4-1A3DE7ECBA0E}"/>
                </a:ext>
              </a:extLst>
            </p:cNvPr>
            <p:cNvCxnSpPr>
              <a:cxnSpLocks/>
            </p:cNvCxnSpPr>
            <p:nvPr/>
          </p:nvCxnSpPr>
          <p:spPr>
            <a:xfrm>
              <a:off x="6290612" y="0"/>
              <a:ext cx="0" cy="1173413"/>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xmlns="" id="{C6990497-3BA4-4070-805D-0A5F39CB742F}"/>
              </a:ext>
            </a:extLst>
          </p:cNvPr>
          <p:cNvGrpSpPr/>
          <p:nvPr/>
        </p:nvGrpSpPr>
        <p:grpSpPr>
          <a:xfrm>
            <a:off x="10051446" y="0"/>
            <a:ext cx="851340" cy="2391914"/>
            <a:chOff x="9427175" y="0"/>
            <a:chExt cx="851340" cy="2391914"/>
          </a:xfrm>
          <a:solidFill>
            <a:schemeClr val="tx1"/>
          </a:solidFill>
        </p:grpSpPr>
        <p:grpSp>
          <p:nvGrpSpPr>
            <p:cNvPr id="125" name="Group 124">
              <a:extLst>
                <a:ext uri="{FF2B5EF4-FFF2-40B4-BE49-F238E27FC236}">
                  <a16:creationId xmlns:a16="http://schemas.microsoft.com/office/drawing/2014/main" xmlns="" id="{3A98F39F-9265-4C78-8D29-CCDF0B559433}"/>
                </a:ext>
              </a:extLst>
            </p:cNvPr>
            <p:cNvGrpSpPr/>
            <p:nvPr/>
          </p:nvGrpSpPr>
          <p:grpSpPr>
            <a:xfrm>
              <a:off x="9427175" y="976913"/>
              <a:ext cx="851340" cy="1415001"/>
              <a:chOff x="10268256" y="991107"/>
              <a:chExt cx="1077358" cy="1790663"/>
            </a:xfrm>
            <a:grpFill/>
          </p:grpSpPr>
          <p:sp>
            <p:nvSpPr>
              <p:cNvPr id="126" name="Freeform 5">
                <a:extLst>
                  <a:ext uri="{FF2B5EF4-FFF2-40B4-BE49-F238E27FC236}">
                    <a16:creationId xmlns:a16="http://schemas.microsoft.com/office/drawing/2014/main" xmlns="" id="{83FFC820-DDED-4057-AEB4-2941333A6897}"/>
                  </a:ext>
                </a:extLst>
              </p:cNvPr>
              <p:cNvSpPr>
                <a:spLocks noEditPoints="1"/>
              </p:cNvSpPr>
              <p:nvPr/>
            </p:nvSpPr>
            <p:spPr bwMode="auto">
              <a:xfrm rot="10800000">
                <a:off x="10268256" y="991107"/>
                <a:ext cx="1077358" cy="1790663"/>
              </a:xfrm>
              <a:custGeom>
                <a:avLst/>
                <a:gdLst>
                  <a:gd name="T0" fmla="*/ 674 w 750"/>
                  <a:gd name="T1" fmla="*/ 602 h 1237"/>
                  <a:gd name="T2" fmla="*/ 750 w 750"/>
                  <a:gd name="T3" fmla="*/ 376 h 1237"/>
                  <a:gd name="T4" fmla="*/ 638 w 750"/>
                  <a:gd name="T5" fmla="*/ 110 h 1237"/>
                  <a:gd name="T6" fmla="*/ 370 w 750"/>
                  <a:gd name="T7" fmla="*/ 2 h 1237"/>
                  <a:gd name="T8" fmla="*/ 110 w 750"/>
                  <a:gd name="T9" fmla="*/ 112 h 1237"/>
                  <a:gd name="T10" fmla="*/ 1 w 750"/>
                  <a:gd name="T11" fmla="*/ 373 h 1237"/>
                  <a:gd name="T12" fmla="*/ 77 w 750"/>
                  <a:gd name="T13" fmla="*/ 603 h 1237"/>
                  <a:gd name="T14" fmla="*/ 205 w 750"/>
                  <a:gd name="T15" fmla="*/ 976 h 1237"/>
                  <a:gd name="T16" fmla="*/ 205 w 750"/>
                  <a:gd name="T17" fmla="*/ 1120 h 1237"/>
                  <a:gd name="T18" fmla="*/ 321 w 750"/>
                  <a:gd name="T19" fmla="*/ 1237 h 1237"/>
                  <a:gd name="T20" fmla="*/ 430 w 750"/>
                  <a:gd name="T21" fmla="*/ 1237 h 1237"/>
                  <a:gd name="T22" fmla="*/ 546 w 750"/>
                  <a:gd name="T23" fmla="*/ 1120 h 1237"/>
                  <a:gd name="T24" fmla="*/ 546 w 750"/>
                  <a:gd name="T25" fmla="*/ 976 h 1237"/>
                  <a:gd name="T26" fmla="*/ 674 w 750"/>
                  <a:gd name="T27" fmla="*/ 602 h 1237"/>
                  <a:gd name="T28" fmla="*/ 116 w 750"/>
                  <a:gd name="T29" fmla="*/ 574 h 1237"/>
                  <a:gd name="T30" fmla="*/ 49 w 750"/>
                  <a:gd name="T31" fmla="*/ 373 h 1237"/>
                  <a:gd name="T32" fmla="*/ 371 w 750"/>
                  <a:gd name="T33" fmla="*/ 50 h 1237"/>
                  <a:gd name="T34" fmla="*/ 605 w 750"/>
                  <a:gd name="T35" fmla="*/ 144 h 1237"/>
                  <a:gd name="T36" fmla="*/ 702 w 750"/>
                  <a:gd name="T37" fmla="*/ 376 h 1237"/>
                  <a:gd name="T38" fmla="*/ 636 w 750"/>
                  <a:gd name="T39" fmla="*/ 573 h 1237"/>
                  <a:gd name="T40" fmla="*/ 498 w 750"/>
                  <a:gd name="T41" fmla="*/ 967 h 1237"/>
                  <a:gd name="T42" fmla="*/ 253 w 750"/>
                  <a:gd name="T43" fmla="*/ 967 h 1237"/>
                  <a:gd name="T44" fmla="*/ 116 w 750"/>
                  <a:gd name="T45" fmla="*/ 574 h 1237"/>
                  <a:gd name="T46" fmla="*/ 253 w 750"/>
                  <a:gd name="T47" fmla="*/ 1104 h 1237"/>
                  <a:gd name="T48" fmla="*/ 253 w 750"/>
                  <a:gd name="T49" fmla="*/ 1085 h 1237"/>
                  <a:gd name="T50" fmla="*/ 498 w 750"/>
                  <a:gd name="T51" fmla="*/ 1113 h 1237"/>
                  <a:gd name="T52" fmla="*/ 498 w 750"/>
                  <a:gd name="T53" fmla="*/ 1120 h 1237"/>
                  <a:gd name="T54" fmla="*/ 497 w 750"/>
                  <a:gd name="T55" fmla="*/ 1132 h 1237"/>
                  <a:gd name="T56" fmla="*/ 253 w 750"/>
                  <a:gd name="T57" fmla="*/ 1104 h 1237"/>
                  <a:gd name="T58" fmla="*/ 253 w 750"/>
                  <a:gd name="T59" fmla="*/ 1036 h 1237"/>
                  <a:gd name="T60" fmla="*/ 253 w 750"/>
                  <a:gd name="T61" fmla="*/ 1015 h 1237"/>
                  <a:gd name="T62" fmla="*/ 498 w 750"/>
                  <a:gd name="T63" fmla="*/ 1015 h 1237"/>
                  <a:gd name="T64" fmla="*/ 498 w 750"/>
                  <a:gd name="T65" fmla="*/ 1064 h 1237"/>
                  <a:gd name="T66" fmla="*/ 253 w 750"/>
                  <a:gd name="T67" fmla="*/ 1036 h 1237"/>
                  <a:gd name="T68" fmla="*/ 321 w 750"/>
                  <a:gd name="T69" fmla="*/ 1189 h 1237"/>
                  <a:gd name="T70" fmla="*/ 262 w 750"/>
                  <a:gd name="T71" fmla="*/ 1153 h 1237"/>
                  <a:gd name="T72" fmla="*/ 468 w 750"/>
                  <a:gd name="T73" fmla="*/ 1177 h 1237"/>
                  <a:gd name="T74" fmla="*/ 430 w 750"/>
                  <a:gd name="T75" fmla="*/ 1189 h 1237"/>
                  <a:gd name="T76" fmla="*/ 321 w 750"/>
                  <a:gd name="T77" fmla="*/ 1189 h 1237"/>
                  <a:gd name="T78" fmla="*/ 321 w 750"/>
                  <a:gd name="T79" fmla="*/ 1189 h 1237"/>
                  <a:gd name="T80" fmla="*/ 321 w 750"/>
                  <a:gd name="T81" fmla="*/ 1189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50" h="1237">
                    <a:moveTo>
                      <a:pt x="674" y="602"/>
                    </a:moveTo>
                    <a:cubicBezTo>
                      <a:pt x="724" y="537"/>
                      <a:pt x="750" y="459"/>
                      <a:pt x="750" y="376"/>
                    </a:cubicBezTo>
                    <a:cubicBezTo>
                      <a:pt x="750" y="275"/>
                      <a:pt x="710" y="180"/>
                      <a:pt x="638" y="110"/>
                    </a:cubicBezTo>
                    <a:cubicBezTo>
                      <a:pt x="566" y="39"/>
                      <a:pt x="471" y="0"/>
                      <a:pt x="370" y="2"/>
                    </a:cubicBezTo>
                    <a:cubicBezTo>
                      <a:pt x="272" y="3"/>
                      <a:pt x="180" y="42"/>
                      <a:pt x="110" y="112"/>
                    </a:cubicBezTo>
                    <a:cubicBezTo>
                      <a:pt x="41" y="182"/>
                      <a:pt x="2" y="275"/>
                      <a:pt x="1" y="373"/>
                    </a:cubicBezTo>
                    <a:cubicBezTo>
                      <a:pt x="0" y="457"/>
                      <a:pt x="27" y="536"/>
                      <a:pt x="77" y="603"/>
                    </a:cubicBezTo>
                    <a:cubicBezTo>
                      <a:pt x="160" y="711"/>
                      <a:pt x="205" y="843"/>
                      <a:pt x="205" y="976"/>
                    </a:cubicBezTo>
                    <a:cubicBezTo>
                      <a:pt x="205" y="1120"/>
                      <a:pt x="205" y="1120"/>
                      <a:pt x="205" y="1120"/>
                    </a:cubicBezTo>
                    <a:cubicBezTo>
                      <a:pt x="205" y="1185"/>
                      <a:pt x="257" y="1237"/>
                      <a:pt x="321" y="1237"/>
                    </a:cubicBezTo>
                    <a:cubicBezTo>
                      <a:pt x="430" y="1237"/>
                      <a:pt x="430" y="1237"/>
                      <a:pt x="430" y="1237"/>
                    </a:cubicBezTo>
                    <a:cubicBezTo>
                      <a:pt x="494" y="1237"/>
                      <a:pt x="546" y="1185"/>
                      <a:pt x="546" y="1120"/>
                    </a:cubicBezTo>
                    <a:cubicBezTo>
                      <a:pt x="546" y="976"/>
                      <a:pt x="546" y="976"/>
                      <a:pt x="546" y="976"/>
                    </a:cubicBezTo>
                    <a:cubicBezTo>
                      <a:pt x="546" y="842"/>
                      <a:pt x="590" y="713"/>
                      <a:pt x="674" y="602"/>
                    </a:cubicBezTo>
                    <a:close/>
                    <a:moveTo>
                      <a:pt x="116" y="574"/>
                    </a:moveTo>
                    <a:cubicBezTo>
                      <a:pt x="71" y="516"/>
                      <a:pt x="48" y="446"/>
                      <a:pt x="49" y="373"/>
                    </a:cubicBezTo>
                    <a:cubicBezTo>
                      <a:pt x="51" y="197"/>
                      <a:pt x="195" y="52"/>
                      <a:pt x="371" y="50"/>
                    </a:cubicBezTo>
                    <a:cubicBezTo>
                      <a:pt x="459" y="49"/>
                      <a:pt x="542" y="82"/>
                      <a:pt x="605" y="144"/>
                    </a:cubicBezTo>
                    <a:cubicBezTo>
                      <a:pt x="667" y="206"/>
                      <a:pt x="702" y="288"/>
                      <a:pt x="702" y="376"/>
                    </a:cubicBezTo>
                    <a:cubicBezTo>
                      <a:pt x="702" y="448"/>
                      <a:pt x="679" y="516"/>
                      <a:pt x="636" y="573"/>
                    </a:cubicBezTo>
                    <a:cubicBezTo>
                      <a:pt x="547" y="690"/>
                      <a:pt x="500" y="825"/>
                      <a:pt x="498" y="967"/>
                    </a:cubicBezTo>
                    <a:cubicBezTo>
                      <a:pt x="253" y="967"/>
                      <a:pt x="253" y="967"/>
                      <a:pt x="253" y="967"/>
                    </a:cubicBezTo>
                    <a:cubicBezTo>
                      <a:pt x="251" y="827"/>
                      <a:pt x="202" y="688"/>
                      <a:pt x="116" y="574"/>
                    </a:cubicBezTo>
                    <a:close/>
                    <a:moveTo>
                      <a:pt x="253" y="1104"/>
                    </a:moveTo>
                    <a:cubicBezTo>
                      <a:pt x="253" y="1085"/>
                      <a:pt x="253" y="1085"/>
                      <a:pt x="253" y="1085"/>
                    </a:cubicBezTo>
                    <a:cubicBezTo>
                      <a:pt x="498" y="1113"/>
                      <a:pt x="498" y="1113"/>
                      <a:pt x="498" y="1113"/>
                    </a:cubicBezTo>
                    <a:cubicBezTo>
                      <a:pt x="498" y="1120"/>
                      <a:pt x="498" y="1120"/>
                      <a:pt x="498" y="1120"/>
                    </a:cubicBezTo>
                    <a:cubicBezTo>
                      <a:pt x="498" y="1124"/>
                      <a:pt x="498" y="1128"/>
                      <a:pt x="497" y="1132"/>
                    </a:cubicBezTo>
                    <a:lnTo>
                      <a:pt x="253" y="1104"/>
                    </a:lnTo>
                    <a:close/>
                    <a:moveTo>
                      <a:pt x="253" y="1036"/>
                    </a:moveTo>
                    <a:cubicBezTo>
                      <a:pt x="253" y="1015"/>
                      <a:pt x="253" y="1015"/>
                      <a:pt x="253" y="1015"/>
                    </a:cubicBezTo>
                    <a:cubicBezTo>
                      <a:pt x="498" y="1015"/>
                      <a:pt x="498" y="1015"/>
                      <a:pt x="498" y="1015"/>
                    </a:cubicBezTo>
                    <a:cubicBezTo>
                      <a:pt x="498" y="1064"/>
                      <a:pt x="498" y="1064"/>
                      <a:pt x="498" y="1064"/>
                    </a:cubicBezTo>
                    <a:lnTo>
                      <a:pt x="253" y="1036"/>
                    </a:lnTo>
                    <a:close/>
                    <a:moveTo>
                      <a:pt x="321" y="1189"/>
                    </a:moveTo>
                    <a:cubicBezTo>
                      <a:pt x="296" y="1189"/>
                      <a:pt x="273" y="1174"/>
                      <a:pt x="262" y="1153"/>
                    </a:cubicBezTo>
                    <a:cubicBezTo>
                      <a:pt x="468" y="1177"/>
                      <a:pt x="468" y="1177"/>
                      <a:pt x="468" y="1177"/>
                    </a:cubicBezTo>
                    <a:cubicBezTo>
                      <a:pt x="457" y="1184"/>
                      <a:pt x="444" y="1189"/>
                      <a:pt x="430" y="1189"/>
                    </a:cubicBezTo>
                    <a:lnTo>
                      <a:pt x="321" y="1189"/>
                    </a:lnTo>
                    <a:close/>
                    <a:moveTo>
                      <a:pt x="321" y="1189"/>
                    </a:moveTo>
                    <a:cubicBezTo>
                      <a:pt x="321" y="1189"/>
                      <a:pt x="321" y="1189"/>
                      <a:pt x="321" y="1189"/>
                    </a:cubicBezTo>
                  </a:path>
                </a:pathLst>
              </a:custGeom>
              <a:grpFill/>
              <a:ln>
                <a:noFill/>
              </a:ln>
            </p:spPr>
            <p:txBody>
              <a:bodyPr vert="horz" wrap="square" lIns="91440" tIns="45720" rIns="91440" bIns="45720" numCol="1" anchor="t" anchorCtr="0" compatLnSpc="1">
                <a:prstTxWarp prst="textNoShape">
                  <a:avLst/>
                </a:prstTxWarp>
              </a:bodyPr>
              <a:lstStyle/>
              <a:p>
                <a:endParaRPr lang="en-GB">
                  <a:solidFill>
                    <a:schemeClr val="accent6">
                      <a:lumMod val="60000"/>
                      <a:lumOff val="40000"/>
                    </a:schemeClr>
                  </a:solidFill>
                </a:endParaRPr>
              </a:p>
            </p:txBody>
          </p:sp>
          <p:sp>
            <p:nvSpPr>
              <p:cNvPr id="127" name="Freeform 6">
                <a:extLst>
                  <a:ext uri="{FF2B5EF4-FFF2-40B4-BE49-F238E27FC236}">
                    <a16:creationId xmlns:a16="http://schemas.microsoft.com/office/drawing/2014/main" xmlns="" id="{EAFD2AFD-CE31-47D4-BA52-C3F3B7F4D850}"/>
                  </a:ext>
                </a:extLst>
              </p:cNvPr>
              <p:cNvSpPr>
                <a:spLocks noEditPoints="1"/>
              </p:cNvSpPr>
              <p:nvPr/>
            </p:nvSpPr>
            <p:spPr bwMode="auto">
              <a:xfrm rot="10800000">
                <a:off x="11144278" y="2144889"/>
                <a:ext cx="76425" cy="129842"/>
              </a:xfrm>
              <a:custGeom>
                <a:avLst/>
                <a:gdLst>
                  <a:gd name="T0" fmla="*/ 51 w 53"/>
                  <a:gd name="T1" fmla="*/ 62 h 90"/>
                  <a:gd name="T2" fmla="*/ 48 w 53"/>
                  <a:gd name="T3" fmla="*/ 24 h 90"/>
                  <a:gd name="T4" fmla="*/ 25 w 53"/>
                  <a:gd name="T5" fmla="*/ 0 h 90"/>
                  <a:gd name="T6" fmla="*/ 0 w 53"/>
                  <a:gd name="T7" fmla="*/ 23 h 90"/>
                  <a:gd name="T8" fmla="*/ 4 w 53"/>
                  <a:gd name="T9" fmla="*/ 69 h 90"/>
                  <a:gd name="T10" fmla="*/ 27 w 53"/>
                  <a:gd name="T11" fmla="*/ 90 h 90"/>
                  <a:gd name="T12" fmla="*/ 31 w 53"/>
                  <a:gd name="T13" fmla="*/ 90 h 90"/>
                  <a:gd name="T14" fmla="*/ 51 w 53"/>
                  <a:gd name="T15" fmla="*/ 62 h 90"/>
                  <a:gd name="T16" fmla="*/ 51 w 53"/>
                  <a:gd name="T17" fmla="*/ 62 h 90"/>
                  <a:gd name="T18" fmla="*/ 51 w 53"/>
                  <a:gd name="T19" fmla="*/ 6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90">
                    <a:moveTo>
                      <a:pt x="51" y="62"/>
                    </a:moveTo>
                    <a:cubicBezTo>
                      <a:pt x="49" y="50"/>
                      <a:pt x="48" y="37"/>
                      <a:pt x="48" y="24"/>
                    </a:cubicBezTo>
                    <a:cubicBezTo>
                      <a:pt x="49" y="11"/>
                      <a:pt x="38" y="0"/>
                      <a:pt x="25" y="0"/>
                    </a:cubicBezTo>
                    <a:cubicBezTo>
                      <a:pt x="11" y="0"/>
                      <a:pt x="1" y="10"/>
                      <a:pt x="0" y="23"/>
                    </a:cubicBezTo>
                    <a:cubicBezTo>
                      <a:pt x="0" y="39"/>
                      <a:pt x="1" y="54"/>
                      <a:pt x="4" y="69"/>
                    </a:cubicBezTo>
                    <a:cubicBezTo>
                      <a:pt x="5" y="81"/>
                      <a:pt x="16" y="90"/>
                      <a:pt x="27" y="90"/>
                    </a:cubicBezTo>
                    <a:cubicBezTo>
                      <a:pt x="28" y="90"/>
                      <a:pt x="30" y="90"/>
                      <a:pt x="31" y="90"/>
                    </a:cubicBezTo>
                    <a:cubicBezTo>
                      <a:pt x="44" y="88"/>
                      <a:pt x="53" y="75"/>
                      <a:pt x="51" y="62"/>
                    </a:cubicBezTo>
                    <a:close/>
                    <a:moveTo>
                      <a:pt x="51" y="62"/>
                    </a:moveTo>
                    <a:cubicBezTo>
                      <a:pt x="51" y="62"/>
                      <a:pt x="51" y="62"/>
                      <a:pt x="51" y="62"/>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28" name="Freeform 7">
                <a:extLst>
                  <a:ext uri="{FF2B5EF4-FFF2-40B4-BE49-F238E27FC236}">
                    <a16:creationId xmlns:a16="http://schemas.microsoft.com/office/drawing/2014/main" xmlns="" id="{545F5AC7-A5D5-4F5A-9BD2-84B617D0DC21}"/>
                  </a:ext>
                </a:extLst>
              </p:cNvPr>
              <p:cNvSpPr>
                <a:spLocks noEditPoints="1"/>
              </p:cNvSpPr>
              <p:nvPr/>
            </p:nvSpPr>
            <p:spPr bwMode="auto">
              <a:xfrm rot="10800000">
                <a:off x="10905961" y="1656750"/>
                <a:ext cx="276940" cy="444584"/>
              </a:xfrm>
              <a:custGeom>
                <a:avLst/>
                <a:gdLst>
                  <a:gd name="T0" fmla="*/ 166 w 193"/>
                  <a:gd name="T1" fmla="*/ 307 h 307"/>
                  <a:gd name="T2" fmla="*/ 174 w 193"/>
                  <a:gd name="T3" fmla="*/ 306 h 307"/>
                  <a:gd name="T4" fmla="*/ 189 w 193"/>
                  <a:gd name="T5" fmla="*/ 275 h 307"/>
                  <a:gd name="T6" fmla="*/ 71 w 193"/>
                  <a:gd name="T7" fmla="*/ 51 h 307"/>
                  <a:gd name="T8" fmla="*/ 49 w 193"/>
                  <a:gd name="T9" fmla="*/ 16 h 307"/>
                  <a:gd name="T10" fmla="*/ 16 w 193"/>
                  <a:gd name="T11" fmla="*/ 6 h 307"/>
                  <a:gd name="T12" fmla="*/ 6 w 193"/>
                  <a:gd name="T13" fmla="*/ 38 h 307"/>
                  <a:gd name="T14" fmla="*/ 33 w 193"/>
                  <a:gd name="T15" fmla="*/ 80 h 307"/>
                  <a:gd name="T16" fmla="*/ 143 w 193"/>
                  <a:gd name="T17" fmla="*/ 290 h 307"/>
                  <a:gd name="T18" fmla="*/ 166 w 193"/>
                  <a:gd name="T19" fmla="*/ 307 h 307"/>
                  <a:gd name="T20" fmla="*/ 166 w 193"/>
                  <a:gd name="T21" fmla="*/ 307 h 307"/>
                  <a:gd name="T22" fmla="*/ 166 w 193"/>
                  <a:gd name="T23"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307">
                    <a:moveTo>
                      <a:pt x="166" y="307"/>
                    </a:moveTo>
                    <a:cubicBezTo>
                      <a:pt x="169" y="307"/>
                      <a:pt x="171" y="306"/>
                      <a:pt x="174" y="306"/>
                    </a:cubicBezTo>
                    <a:cubicBezTo>
                      <a:pt x="186" y="301"/>
                      <a:pt x="193" y="288"/>
                      <a:pt x="189" y="275"/>
                    </a:cubicBezTo>
                    <a:cubicBezTo>
                      <a:pt x="162" y="194"/>
                      <a:pt x="123" y="119"/>
                      <a:pt x="71" y="51"/>
                    </a:cubicBezTo>
                    <a:cubicBezTo>
                      <a:pt x="63" y="40"/>
                      <a:pt x="55" y="28"/>
                      <a:pt x="49" y="16"/>
                    </a:cubicBezTo>
                    <a:cubicBezTo>
                      <a:pt x="43" y="4"/>
                      <a:pt x="28" y="0"/>
                      <a:pt x="16" y="6"/>
                    </a:cubicBezTo>
                    <a:cubicBezTo>
                      <a:pt x="5" y="12"/>
                      <a:pt x="0" y="26"/>
                      <a:pt x="6" y="38"/>
                    </a:cubicBezTo>
                    <a:cubicBezTo>
                      <a:pt x="14" y="53"/>
                      <a:pt x="23" y="67"/>
                      <a:pt x="33" y="80"/>
                    </a:cubicBezTo>
                    <a:cubicBezTo>
                      <a:pt x="81" y="144"/>
                      <a:pt x="119" y="215"/>
                      <a:pt x="143" y="290"/>
                    </a:cubicBezTo>
                    <a:cubicBezTo>
                      <a:pt x="147" y="300"/>
                      <a:pt x="156" y="307"/>
                      <a:pt x="166" y="307"/>
                    </a:cubicBezTo>
                    <a:close/>
                    <a:moveTo>
                      <a:pt x="166" y="307"/>
                    </a:moveTo>
                    <a:cubicBezTo>
                      <a:pt x="166" y="307"/>
                      <a:pt x="166" y="307"/>
                      <a:pt x="166" y="307"/>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29" name="Freeform 8">
                <a:extLst>
                  <a:ext uri="{FF2B5EF4-FFF2-40B4-BE49-F238E27FC236}">
                    <a16:creationId xmlns:a16="http://schemas.microsoft.com/office/drawing/2014/main" xmlns="" id="{B2F09D9F-F636-419C-8706-79B99826DBCB}"/>
                  </a:ext>
                </a:extLst>
              </p:cNvPr>
              <p:cNvSpPr>
                <a:spLocks noEditPoints="1"/>
              </p:cNvSpPr>
              <p:nvPr/>
            </p:nvSpPr>
            <p:spPr bwMode="auto">
              <a:xfrm rot="10800000">
                <a:off x="10418642" y="1972315"/>
                <a:ext cx="124090" cy="153674"/>
              </a:xfrm>
              <a:custGeom>
                <a:avLst/>
                <a:gdLst>
                  <a:gd name="T0" fmla="*/ 69 w 86"/>
                  <a:gd name="T1" fmla="*/ 5 h 106"/>
                  <a:gd name="T2" fmla="*/ 37 w 86"/>
                  <a:gd name="T3" fmla="*/ 18 h 106"/>
                  <a:gd name="T4" fmla="*/ 8 w 86"/>
                  <a:gd name="T5" fmla="*/ 68 h 106"/>
                  <a:gd name="T6" fmla="*/ 12 w 86"/>
                  <a:gd name="T7" fmla="*/ 102 h 106"/>
                  <a:gd name="T8" fmla="*/ 27 w 86"/>
                  <a:gd name="T9" fmla="*/ 106 h 106"/>
                  <a:gd name="T10" fmla="*/ 46 w 86"/>
                  <a:gd name="T11" fmla="*/ 97 h 106"/>
                  <a:gd name="T12" fmla="*/ 81 w 86"/>
                  <a:gd name="T13" fmla="*/ 37 h 106"/>
                  <a:gd name="T14" fmla="*/ 69 w 86"/>
                  <a:gd name="T15" fmla="*/ 5 h 106"/>
                  <a:gd name="T16" fmla="*/ 69 w 86"/>
                  <a:gd name="T17" fmla="*/ 5 h 106"/>
                  <a:gd name="T18" fmla="*/ 69 w 8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106">
                    <a:moveTo>
                      <a:pt x="69" y="5"/>
                    </a:moveTo>
                    <a:cubicBezTo>
                      <a:pt x="56" y="0"/>
                      <a:pt x="42" y="6"/>
                      <a:pt x="37" y="18"/>
                    </a:cubicBezTo>
                    <a:cubicBezTo>
                      <a:pt x="29" y="36"/>
                      <a:pt x="20" y="52"/>
                      <a:pt x="8" y="68"/>
                    </a:cubicBezTo>
                    <a:cubicBezTo>
                      <a:pt x="0" y="79"/>
                      <a:pt x="2" y="94"/>
                      <a:pt x="12" y="102"/>
                    </a:cubicBezTo>
                    <a:cubicBezTo>
                      <a:pt x="17" y="105"/>
                      <a:pt x="22" y="106"/>
                      <a:pt x="27" y="106"/>
                    </a:cubicBezTo>
                    <a:cubicBezTo>
                      <a:pt x="34" y="106"/>
                      <a:pt x="41" y="103"/>
                      <a:pt x="46" y="97"/>
                    </a:cubicBezTo>
                    <a:cubicBezTo>
                      <a:pt x="60" y="78"/>
                      <a:pt x="72" y="58"/>
                      <a:pt x="81" y="37"/>
                    </a:cubicBezTo>
                    <a:cubicBezTo>
                      <a:pt x="86" y="25"/>
                      <a:pt x="81" y="11"/>
                      <a:pt x="69" y="5"/>
                    </a:cubicBezTo>
                    <a:close/>
                    <a:moveTo>
                      <a:pt x="69" y="5"/>
                    </a:moveTo>
                    <a:cubicBezTo>
                      <a:pt x="69" y="5"/>
                      <a:pt x="69" y="5"/>
                      <a:pt x="69" y="5"/>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30" name="Freeform 9">
                <a:extLst>
                  <a:ext uri="{FF2B5EF4-FFF2-40B4-BE49-F238E27FC236}">
                    <a16:creationId xmlns:a16="http://schemas.microsoft.com/office/drawing/2014/main" xmlns="" id="{80C99F69-63D3-492A-AAE5-3DC3D4E57228}"/>
                  </a:ext>
                </a:extLst>
              </p:cNvPr>
              <p:cNvSpPr>
                <a:spLocks noEditPoints="1"/>
              </p:cNvSpPr>
              <p:nvPr/>
            </p:nvSpPr>
            <p:spPr bwMode="auto">
              <a:xfrm rot="10800000">
                <a:off x="10393167" y="2166256"/>
                <a:ext cx="447872" cy="488139"/>
              </a:xfrm>
              <a:custGeom>
                <a:avLst/>
                <a:gdLst>
                  <a:gd name="T0" fmla="*/ 24 w 312"/>
                  <a:gd name="T1" fmla="*/ 48 h 337"/>
                  <a:gd name="T2" fmla="*/ 264 w 312"/>
                  <a:gd name="T3" fmla="*/ 288 h 337"/>
                  <a:gd name="T4" fmla="*/ 263 w 312"/>
                  <a:gd name="T5" fmla="*/ 311 h 337"/>
                  <a:gd name="T6" fmla="*/ 285 w 312"/>
                  <a:gd name="T7" fmla="*/ 337 h 337"/>
                  <a:gd name="T8" fmla="*/ 287 w 312"/>
                  <a:gd name="T9" fmla="*/ 337 h 337"/>
                  <a:gd name="T10" fmla="*/ 311 w 312"/>
                  <a:gd name="T11" fmla="*/ 315 h 337"/>
                  <a:gd name="T12" fmla="*/ 312 w 312"/>
                  <a:gd name="T13" fmla="*/ 288 h 337"/>
                  <a:gd name="T14" fmla="*/ 24 w 312"/>
                  <a:gd name="T15" fmla="*/ 0 h 337"/>
                  <a:gd name="T16" fmla="*/ 0 w 312"/>
                  <a:gd name="T17" fmla="*/ 24 h 337"/>
                  <a:gd name="T18" fmla="*/ 24 w 312"/>
                  <a:gd name="T19" fmla="*/ 48 h 337"/>
                  <a:gd name="T20" fmla="*/ 24 w 312"/>
                  <a:gd name="T21" fmla="*/ 48 h 337"/>
                  <a:gd name="T22" fmla="*/ 24 w 312"/>
                  <a:gd name="T23" fmla="*/ 4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2" h="337">
                    <a:moveTo>
                      <a:pt x="24" y="48"/>
                    </a:moveTo>
                    <a:cubicBezTo>
                      <a:pt x="157" y="48"/>
                      <a:pt x="264" y="156"/>
                      <a:pt x="264" y="288"/>
                    </a:cubicBezTo>
                    <a:cubicBezTo>
                      <a:pt x="264" y="296"/>
                      <a:pt x="264" y="303"/>
                      <a:pt x="263" y="311"/>
                    </a:cubicBezTo>
                    <a:cubicBezTo>
                      <a:pt x="262" y="324"/>
                      <a:pt x="272" y="336"/>
                      <a:pt x="285" y="337"/>
                    </a:cubicBezTo>
                    <a:cubicBezTo>
                      <a:pt x="286" y="337"/>
                      <a:pt x="287" y="337"/>
                      <a:pt x="287" y="337"/>
                    </a:cubicBezTo>
                    <a:cubicBezTo>
                      <a:pt x="300" y="337"/>
                      <a:pt x="310" y="328"/>
                      <a:pt x="311" y="315"/>
                    </a:cubicBezTo>
                    <a:cubicBezTo>
                      <a:pt x="312" y="306"/>
                      <a:pt x="312" y="297"/>
                      <a:pt x="312" y="288"/>
                    </a:cubicBezTo>
                    <a:cubicBezTo>
                      <a:pt x="312" y="129"/>
                      <a:pt x="183" y="0"/>
                      <a:pt x="24" y="0"/>
                    </a:cubicBezTo>
                    <a:cubicBezTo>
                      <a:pt x="11" y="0"/>
                      <a:pt x="0" y="11"/>
                      <a:pt x="0" y="24"/>
                    </a:cubicBezTo>
                    <a:cubicBezTo>
                      <a:pt x="0" y="37"/>
                      <a:pt x="11" y="48"/>
                      <a:pt x="24" y="48"/>
                    </a:cubicBezTo>
                    <a:close/>
                    <a:moveTo>
                      <a:pt x="24" y="48"/>
                    </a:moveTo>
                    <a:cubicBezTo>
                      <a:pt x="24" y="48"/>
                      <a:pt x="24" y="48"/>
                      <a:pt x="24" y="48"/>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cxnSp>
          <p:nvCxnSpPr>
            <p:cNvPr id="137" name="Straight Connector 136">
              <a:extLst>
                <a:ext uri="{FF2B5EF4-FFF2-40B4-BE49-F238E27FC236}">
                  <a16:creationId xmlns:a16="http://schemas.microsoft.com/office/drawing/2014/main" xmlns="" id="{200C9044-81C4-4B87-A0B2-5DE7897CBD28}"/>
                </a:ext>
              </a:extLst>
            </p:cNvPr>
            <p:cNvCxnSpPr>
              <a:cxnSpLocks/>
            </p:cNvCxnSpPr>
            <p:nvPr/>
          </p:nvCxnSpPr>
          <p:spPr>
            <a:xfrm>
              <a:off x="9852845" y="0"/>
              <a:ext cx="12817" cy="1017849"/>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xmlns="" id="{E6CA2614-C776-41DC-B4D3-D31634D9C475}"/>
              </a:ext>
            </a:extLst>
          </p:cNvPr>
          <p:cNvGrpSpPr/>
          <p:nvPr/>
        </p:nvGrpSpPr>
        <p:grpSpPr>
          <a:xfrm>
            <a:off x="3389152" y="2224726"/>
            <a:ext cx="2203483" cy="2687684"/>
            <a:chOff x="3389152" y="2224726"/>
            <a:chExt cx="2203483" cy="2687684"/>
          </a:xfrm>
        </p:grpSpPr>
        <p:sp>
          <p:nvSpPr>
            <p:cNvPr id="84" name="Freeform 5">
              <a:extLst>
                <a:ext uri="{FF2B5EF4-FFF2-40B4-BE49-F238E27FC236}">
                  <a16:creationId xmlns:a16="http://schemas.microsoft.com/office/drawing/2014/main" xmlns="" id="{C3018793-9F15-4AA0-8D88-CFE8F59413F5}"/>
                </a:ext>
              </a:extLst>
            </p:cNvPr>
            <p:cNvSpPr>
              <a:spLocks noEditPoints="1"/>
            </p:cNvSpPr>
            <p:nvPr/>
          </p:nvSpPr>
          <p:spPr bwMode="auto">
            <a:xfrm rot="10800000">
              <a:off x="3806423" y="2224726"/>
              <a:ext cx="1371034" cy="2278778"/>
            </a:xfrm>
            <a:custGeom>
              <a:avLst/>
              <a:gdLst>
                <a:gd name="T0" fmla="*/ 674 w 750"/>
                <a:gd name="T1" fmla="*/ 602 h 1237"/>
                <a:gd name="T2" fmla="*/ 750 w 750"/>
                <a:gd name="T3" fmla="*/ 376 h 1237"/>
                <a:gd name="T4" fmla="*/ 638 w 750"/>
                <a:gd name="T5" fmla="*/ 110 h 1237"/>
                <a:gd name="T6" fmla="*/ 370 w 750"/>
                <a:gd name="T7" fmla="*/ 2 h 1237"/>
                <a:gd name="T8" fmla="*/ 110 w 750"/>
                <a:gd name="T9" fmla="*/ 112 h 1237"/>
                <a:gd name="T10" fmla="*/ 1 w 750"/>
                <a:gd name="T11" fmla="*/ 373 h 1237"/>
                <a:gd name="T12" fmla="*/ 77 w 750"/>
                <a:gd name="T13" fmla="*/ 603 h 1237"/>
                <a:gd name="T14" fmla="*/ 205 w 750"/>
                <a:gd name="T15" fmla="*/ 976 h 1237"/>
                <a:gd name="T16" fmla="*/ 205 w 750"/>
                <a:gd name="T17" fmla="*/ 1120 h 1237"/>
                <a:gd name="T18" fmla="*/ 321 w 750"/>
                <a:gd name="T19" fmla="*/ 1237 h 1237"/>
                <a:gd name="T20" fmla="*/ 430 w 750"/>
                <a:gd name="T21" fmla="*/ 1237 h 1237"/>
                <a:gd name="T22" fmla="*/ 546 w 750"/>
                <a:gd name="T23" fmla="*/ 1120 h 1237"/>
                <a:gd name="T24" fmla="*/ 546 w 750"/>
                <a:gd name="T25" fmla="*/ 976 h 1237"/>
                <a:gd name="T26" fmla="*/ 674 w 750"/>
                <a:gd name="T27" fmla="*/ 602 h 1237"/>
                <a:gd name="T28" fmla="*/ 116 w 750"/>
                <a:gd name="T29" fmla="*/ 574 h 1237"/>
                <a:gd name="T30" fmla="*/ 49 w 750"/>
                <a:gd name="T31" fmla="*/ 373 h 1237"/>
                <a:gd name="T32" fmla="*/ 371 w 750"/>
                <a:gd name="T33" fmla="*/ 50 h 1237"/>
                <a:gd name="T34" fmla="*/ 605 w 750"/>
                <a:gd name="T35" fmla="*/ 144 h 1237"/>
                <a:gd name="T36" fmla="*/ 702 w 750"/>
                <a:gd name="T37" fmla="*/ 376 h 1237"/>
                <a:gd name="T38" fmla="*/ 636 w 750"/>
                <a:gd name="T39" fmla="*/ 573 h 1237"/>
                <a:gd name="T40" fmla="*/ 498 w 750"/>
                <a:gd name="T41" fmla="*/ 967 h 1237"/>
                <a:gd name="T42" fmla="*/ 253 w 750"/>
                <a:gd name="T43" fmla="*/ 967 h 1237"/>
                <a:gd name="T44" fmla="*/ 116 w 750"/>
                <a:gd name="T45" fmla="*/ 574 h 1237"/>
                <a:gd name="T46" fmla="*/ 253 w 750"/>
                <a:gd name="T47" fmla="*/ 1104 h 1237"/>
                <a:gd name="T48" fmla="*/ 253 w 750"/>
                <a:gd name="T49" fmla="*/ 1085 h 1237"/>
                <a:gd name="T50" fmla="*/ 498 w 750"/>
                <a:gd name="T51" fmla="*/ 1113 h 1237"/>
                <a:gd name="T52" fmla="*/ 498 w 750"/>
                <a:gd name="T53" fmla="*/ 1120 h 1237"/>
                <a:gd name="T54" fmla="*/ 497 w 750"/>
                <a:gd name="T55" fmla="*/ 1132 h 1237"/>
                <a:gd name="T56" fmla="*/ 253 w 750"/>
                <a:gd name="T57" fmla="*/ 1104 h 1237"/>
                <a:gd name="T58" fmla="*/ 253 w 750"/>
                <a:gd name="T59" fmla="*/ 1036 h 1237"/>
                <a:gd name="T60" fmla="*/ 253 w 750"/>
                <a:gd name="T61" fmla="*/ 1015 h 1237"/>
                <a:gd name="T62" fmla="*/ 498 w 750"/>
                <a:gd name="T63" fmla="*/ 1015 h 1237"/>
                <a:gd name="T64" fmla="*/ 498 w 750"/>
                <a:gd name="T65" fmla="*/ 1064 h 1237"/>
                <a:gd name="T66" fmla="*/ 253 w 750"/>
                <a:gd name="T67" fmla="*/ 1036 h 1237"/>
                <a:gd name="T68" fmla="*/ 321 w 750"/>
                <a:gd name="T69" fmla="*/ 1189 h 1237"/>
                <a:gd name="T70" fmla="*/ 262 w 750"/>
                <a:gd name="T71" fmla="*/ 1153 h 1237"/>
                <a:gd name="T72" fmla="*/ 468 w 750"/>
                <a:gd name="T73" fmla="*/ 1177 h 1237"/>
                <a:gd name="T74" fmla="*/ 430 w 750"/>
                <a:gd name="T75" fmla="*/ 1189 h 1237"/>
                <a:gd name="T76" fmla="*/ 321 w 750"/>
                <a:gd name="T77" fmla="*/ 1189 h 1237"/>
                <a:gd name="T78" fmla="*/ 321 w 750"/>
                <a:gd name="T79" fmla="*/ 1189 h 1237"/>
                <a:gd name="T80" fmla="*/ 321 w 750"/>
                <a:gd name="T81" fmla="*/ 1189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50" h="1237">
                  <a:moveTo>
                    <a:pt x="674" y="602"/>
                  </a:moveTo>
                  <a:cubicBezTo>
                    <a:pt x="724" y="537"/>
                    <a:pt x="750" y="459"/>
                    <a:pt x="750" y="376"/>
                  </a:cubicBezTo>
                  <a:cubicBezTo>
                    <a:pt x="750" y="275"/>
                    <a:pt x="710" y="180"/>
                    <a:pt x="638" y="110"/>
                  </a:cubicBezTo>
                  <a:cubicBezTo>
                    <a:pt x="566" y="39"/>
                    <a:pt x="471" y="0"/>
                    <a:pt x="370" y="2"/>
                  </a:cubicBezTo>
                  <a:cubicBezTo>
                    <a:pt x="272" y="3"/>
                    <a:pt x="180" y="42"/>
                    <a:pt x="110" y="112"/>
                  </a:cubicBezTo>
                  <a:cubicBezTo>
                    <a:pt x="41" y="182"/>
                    <a:pt x="2" y="275"/>
                    <a:pt x="1" y="373"/>
                  </a:cubicBezTo>
                  <a:cubicBezTo>
                    <a:pt x="0" y="457"/>
                    <a:pt x="27" y="536"/>
                    <a:pt x="77" y="603"/>
                  </a:cubicBezTo>
                  <a:cubicBezTo>
                    <a:pt x="160" y="711"/>
                    <a:pt x="205" y="843"/>
                    <a:pt x="205" y="976"/>
                  </a:cubicBezTo>
                  <a:cubicBezTo>
                    <a:pt x="205" y="1120"/>
                    <a:pt x="205" y="1120"/>
                    <a:pt x="205" y="1120"/>
                  </a:cubicBezTo>
                  <a:cubicBezTo>
                    <a:pt x="205" y="1185"/>
                    <a:pt x="257" y="1237"/>
                    <a:pt x="321" y="1237"/>
                  </a:cubicBezTo>
                  <a:cubicBezTo>
                    <a:pt x="430" y="1237"/>
                    <a:pt x="430" y="1237"/>
                    <a:pt x="430" y="1237"/>
                  </a:cubicBezTo>
                  <a:cubicBezTo>
                    <a:pt x="494" y="1237"/>
                    <a:pt x="546" y="1185"/>
                    <a:pt x="546" y="1120"/>
                  </a:cubicBezTo>
                  <a:cubicBezTo>
                    <a:pt x="546" y="976"/>
                    <a:pt x="546" y="976"/>
                    <a:pt x="546" y="976"/>
                  </a:cubicBezTo>
                  <a:cubicBezTo>
                    <a:pt x="546" y="842"/>
                    <a:pt x="590" y="713"/>
                    <a:pt x="674" y="602"/>
                  </a:cubicBezTo>
                  <a:close/>
                  <a:moveTo>
                    <a:pt x="116" y="574"/>
                  </a:moveTo>
                  <a:cubicBezTo>
                    <a:pt x="71" y="516"/>
                    <a:pt x="48" y="446"/>
                    <a:pt x="49" y="373"/>
                  </a:cubicBezTo>
                  <a:cubicBezTo>
                    <a:pt x="51" y="197"/>
                    <a:pt x="195" y="52"/>
                    <a:pt x="371" y="50"/>
                  </a:cubicBezTo>
                  <a:cubicBezTo>
                    <a:pt x="459" y="49"/>
                    <a:pt x="542" y="82"/>
                    <a:pt x="605" y="144"/>
                  </a:cubicBezTo>
                  <a:cubicBezTo>
                    <a:pt x="667" y="206"/>
                    <a:pt x="702" y="288"/>
                    <a:pt x="702" y="376"/>
                  </a:cubicBezTo>
                  <a:cubicBezTo>
                    <a:pt x="702" y="448"/>
                    <a:pt x="679" y="516"/>
                    <a:pt x="636" y="573"/>
                  </a:cubicBezTo>
                  <a:cubicBezTo>
                    <a:pt x="547" y="690"/>
                    <a:pt x="500" y="825"/>
                    <a:pt x="498" y="967"/>
                  </a:cubicBezTo>
                  <a:cubicBezTo>
                    <a:pt x="253" y="967"/>
                    <a:pt x="253" y="967"/>
                    <a:pt x="253" y="967"/>
                  </a:cubicBezTo>
                  <a:cubicBezTo>
                    <a:pt x="251" y="827"/>
                    <a:pt x="202" y="688"/>
                    <a:pt x="116" y="574"/>
                  </a:cubicBezTo>
                  <a:close/>
                  <a:moveTo>
                    <a:pt x="253" y="1104"/>
                  </a:moveTo>
                  <a:cubicBezTo>
                    <a:pt x="253" y="1085"/>
                    <a:pt x="253" y="1085"/>
                    <a:pt x="253" y="1085"/>
                  </a:cubicBezTo>
                  <a:cubicBezTo>
                    <a:pt x="498" y="1113"/>
                    <a:pt x="498" y="1113"/>
                    <a:pt x="498" y="1113"/>
                  </a:cubicBezTo>
                  <a:cubicBezTo>
                    <a:pt x="498" y="1120"/>
                    <a:pt x="498" y="1120"/>
                    <a:pt x="498" y="1120"/>
                  </a:cubicBezTo>
                  <a:cubicBezTo>
                    <a:pt x="498" y="1124"/>
                    <a:pt x="498" y="1128"/>
                    <a:pt x="497" y="1132"/>
                  </a:cubicBezTo>
                  <a:lnTo>
                    <a:pt x="253" y="1104"/>
                  </a:lnTo>
                  <a:close/>
                  <a:moveTo>
                    <a:pt x="253" y="1036"/>
                  </a:moveTo>
                  <a:cubicBezTo>
                    <a:pt x="253" y="1015"/>
                    <a:pt x="253" y="1015"/>
                    <a:pt x="253" y="1015"/>
                  </a:cubicBezTo>
                  <a:cubicBezTo>
                    <a:pt x="498" y="1015"/>
                    <a:pt x="498" y="1015"/>
                    <a:pt x="498" y="1015"/>
                  </a:cubicBezTo>
                  <a:cubicBezTo>
                    <a:pt x="498" y="1064"/>
                    <a:pt x="498" y="1064"/>
                    <a:pt x="498" y="1064"/>
                  </a:cubicBezTo>
                  <a:lnTo>
                    <a:pt x="253" y="1036"/>
                  </a:lnTo>
                  <a:close/>
                  <a:moveTo>
                    <a:pt x="321" y="1189"/>
                  </a:moveTo>
                  <a:cubicBezTo>
                    <a:pt x="296" y="1189"/>
                    <a:pt x="273" y="1174"/>
                    <a:pt x="262" y="1153"/>
                  </a:cubicBezTo>
                  <a:cubicBezTo>
                    <a:pt x="468" y="1177"/>
                    <a:pt x="468" y="1177"/>
                    <a:pt x="468" y="1177"/>
                  </a:cubicBezTo>
                  <a:cubicBezTo>
                    <a:pt x="457" y="1184"/>
                    <a:pt x="444" y="1189"/>
                    <a:pt x="430" y="1189"/>
                  </a:cubicBezTo>
                  <a:lnTo>
                    <a:pt x="321" y="1189"/>
                  </a:lnTo>
                  <a:close/>
                  <a:moveTo>
                    <a:pt x="321" y="1189"/>
                  </a:moveTo>
                  <a:cubicBezTo>
                    <a:pt x="321" y="1189"/>
                    <a:pt x="321" y="1189"/>
                    <a:pt x="321" y="1189"/>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dirty="0">
                <a:solidFill>
                  <a:schemeClr val="accent6">
                    <a:lumMod val="60000"/>
                    <a:lumOff val="40000"/>
                  </a:schemeClr>
                </a:solidFill>
              </a:endParaRPr>
            </a:p>
          </p:txBody>
        </p:sp>
        <p:sp>
          <p:nvSpPr>
            <p:cNvPr id="85" name="Freeform 6">
              <a:extLst>
                <a:ext uri="{FF2B5EF4-FFF2-40B4-BE49-F238E27FC236}">
                  <a16:creationId xmlns:a16="http://schemas.microsoft.com/office/drawing/2014/main" xmlns="" id="{DE8BB8EF-7DA6-41F1-BC71-B8028DC8E8BB}"/>
                </a:ext>
              </a:extLst>
            </p:cNvPr>
            <p:cNvSpPr>
              <a:spLocks noEditPoints="1"/>
            </p:cNvSpPr>
            <p:nvPr/>
          </p:nvSpPr>
          <p:spPr bwMode="auto">
            <a:xfrm rot="10800000">
              <a:off x="4921239" y="3693016"/>
              <a:ext cx="97258" cy="165236"/>
            </a:xfrm>
            <a:custGeom>
              <a:avLst/>
              <a:gdLst>
                <a:gd name="T0" fmla="*/ 51 w 53"/>
                <a:gd name="T1" fmla="*/ 62 h 90"/>
                <a:gd name="T2" fmla="*/ 48 w 53"/>
                <a:gd name="T3" fmla="*/ 24 h 90"/>
                <a:gd name="T4" fmla="*/ 25 w 53"/>
                <a:gd name="T5" fmla="*/ 0 h 90"/>
                <a:gd name="T6" fmla="*/ 0 w 53"/>
                <a:gd name="T7" fmla="*/ 23 h 90"/>
                <a:gd name="T8" fmla="*/ 4 w 53"/>
                <a:gd name="T9" fmla="*/ 69 h 90"/>
                <a:gd name="T10" fmla="*/ 27 w 53"/>
                <a:gd name="T11" fmla="*/ 90 h 90"/>
                <a:gd name="T12" fmla="*/ 31 w 53"/>
                <a:gd name="T13" fmla="*/ 90 h 90"/>
                <a:gd name="T14" fmla="*/ 51 w 53"/>
                <a:gd name="T15" fmla="*/ 62 h 90"/>
                <a:gd name="T16" fmla="*/ 51 w 53"/>
                <a:gd name="T17" fmla="*/ 62 h 90"/>
                <a:gd name="T18" fmla="*/ 51 w 53"/>
                <a:gd name="T19" fmla="*/ 6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90">
                  <a:moveTo>
                    <a:pt x="51" y="62"/>
                  </a:moveTo>
                  <a:cubicBezTo>
                    <a:pt x="49" y="50"/>
                    <a:pt x="48" y="37"/>
                    <a:pt x="48" y="24"/>
                  </a:cubicBezTo>
                  <a:cubicBezTo>
                    <a:pt x="49" y="11"/>
                    <a:pt x="38" y="0"/>
                    <a:pt x="25" y="0"/>
                  </a:cubicBezTo>
                  <a:cubicBezTo>
                    <a:pt x="11" y="0"/>
                    <a:pt x="1" y="10"/>
                    <a:pt x="0" y="23"/>
                  </a:cubicBezTo>
                  <a:cubicBezTo>
                    <a:pt x="0" y="39"/>
                    <a:pt x="1" y="54"/>
                    <a:pt x="4" y="69"/>
                  </a:cubicBezTo>
                  <a:cubicBezTo>
                    <a:pt x="5" y="81"/>
                    <a:pt x="16" y="90"/>
                    <a:pt x="27" y="90"/>
                  </a:cubicBezTo>
                  <a:cubicBezTo>
                    <a:pt x="28" y="90"/>
                    <a:pt x="30" y="90"/>
                    <a:pt x="31" y="90"/>
                  </a:cubicBezTo>
                  <a:cubicBezTo>
                    <a:pt x="44" y="88"/>
                    <a:pt x="53" y="75"/>
                    <a:pt x="51" y="62"/>
                  </a:cubicBezTo>
                  <a:close/>
                  <a:moveTo>
                    <a:pt x="51" y="62"/>
                  </a:moveTo>
                  <a:cubicBezTo>
                    <a:pt x="51" y="62"/>
                    <a:pt x="51" y="62"/>
                    <a:pt x="51" y="62"/>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a:p>
          </p:txBody>
        </p:sp>
        <p:sp>
          <p:nvSpPr>
            <p:cNvPr id="86" name="Freeform 7">
              <a:extLst>
                <a:ext uri="{FF2B5EF4-FFF2-40B4-BE49-F238E27FC236}">
                  <a16:creationId xmlns:a16="http://schemas.microsoft.com/office/drawing/2014/main" xmlns="" id="{4EB21C51-58A8-4A53-801B-988B2406C17F}"/>
                </a:ext>
              </a:extLst>
            </p:cNvPr>
            <p:cNvSpPr>
              <a:spLocks noEditPoints="1"/>
            </p:cNvSpPr>
            <p:nvPr/>
          </p:nvSpPr>
          <p:spPr bwMode="auto">
            <a:xfrm rot="10800000">
              <a:off x="4617959" y="3071816"/>
              <a:ext cx="352431" cy="565773"/>
            </a:xfrm>
            <a:custGeom>
              <a:avLst/>
              <a:gdLst>
                <a:gd name="T0" fmla="*/ 166 w 193"/>
                <a:gd name="T1" fmla="*/ 307 h 307"/>
                <a:gd name="T2" fmla="*/ 174 w 193"/>
                <a:gd name="T3" fmla="*/ 306 h 307"/>
                <a:gd name="T4" fmla="*/ 189 w 193"/>
                <a:gd name="T5" fmla="*/ 275 h 307"/>
                <a:gd name="T6" fmla="*/ 71 w 193"/>
                <a:gd name="T7" fmla="*/ 51 h 307"/>
                <a:gd name="T8" fmla="*/ 49 w 193"/>
                <a:gd name="T9" fmla="*/ 16 h 307"/>
                <a:gd name="T10" fmla="*/ 16 w 193"/>
                <a:gd name="T11" fmla="*/ 6 h 307"/>
                <a:gd name="T12" fmla="*/ 6 w 193"/>
                <a:gd name="T13" fmla="*/ 38 h 307"/>
                <a:gd name="T14" fmla="*/ 33 w 193"/>
                <a:gd name="T15" fmla="*/ 80 h 307"/>
                <a:gd name="T16" fmla="*/ 143 w 193"/>
                <a:gd name="T17" fmla="*/ 290 h 307"/>
                <a:gd name="T18" fmla="*/ 166 w 193"/>
                <a:gd name="T19" fmla="*/ 307 h 307"/>
                <a:gd name="T20" fmla="*/ 166 w 193"/>
                <a:gd name="T21" fmla="*/ 307 h 307"/>
                <a:gd name="T22" fmla="*/ 166 w 193"/>
                <a:gd name="T23"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307">
                  <a:moveTo>
                    <a:pt x="166" y="307"/>
                  </a:moveTo>
                  <a:cubicBezTo>
                    <a:pt x="169" y="307"/>
                    <a:pt x="171" y="306"/>
                    <a:pt x="174" y="306"/>
                  </a:cubicBezTo>
                  <a:cubicBezTo>
                    <a:pt x="186" y="301"/>
                    <a:pt x="193" y="288"/>
                    <a:pt x="189" y="275"/>
                  </a:cubicBezTo>
                  <a:cubicBezTo>
                    <a:pt x="162" y="194"/>
                    <a:pt x="123" y="119"/>
                    <a:pt x="71" y="51"/>
                  </a:cubicBezTo>
                  <a:cubicBezTo>
                    <a:pt x="63" y="40"/>
                    <a:pt x="55" y="28"/>
                    <a:pt x="49" y="16"/>
                  </a:cubicBezTo>
                  <a:cubicBezTo>
                    <a:pt x="43" y="4"/>
                    <a:pt x="28" y="0"/>
                    <a:pt x="16" y="6"/>
                  </a:cubicBezTo>
                  <a:cubicBezTo>
                    <a:pt x="5" y="12"/>
                    <a:pt x="0" y="26"/>
                    <a:pt x="6" y="38"/>
                  </a:cubicBezTo>
                  <a:cubicBezTo>
                    <a:pt x="14" y="53"/>
                    <a:pt x="23" y="67"/>
                    <a:pt x="33" y="80"/>
                  </a:cubicBezTo>
                  <a:cubicBezTo>
                    <a:pt x="81" y="144"/>
                    <a:pt x="119" y="215"/>
                    <a:pt x="143" y="290"/>
                  </a:cubicBezTo>
                  <a:cubicBezTo>
                    <a:pt x="147" y="300"/>
                    <a:pt x="156" y="307"/>
                    <a:pt x="166" y="307"/>
                  </a:cubicBezTo>
                  <a:close/>
                  <a:moveTo>
                    <a:pt x="166" y="307"/>
                  </a:moveTo>
                  <a:cubicBezTo>
                    <a:pt x="166" y="307"/>
                    <a:pt x="166" y="307"/>
                    <a:pt x="166" y="307"/>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87" name="Freeform 8">
              <a:extLst>
                <a:ext uri="{FF2B5EF4-FFF2-40B4-BE49-F238E27FC236}">
                  <a16:creationId xmlns:a16="http://schemas.microsoft.com/office/drawing/2014/main" xmlns="" id="{D37A70B3-F043-4A49-A074-CAE0F71F8FCD}"/>
                </a:ext>
              </a:extLst>
            </p:cNvPr>
            <p:cNvSpPr>
              <a:spLocks noEditPoints="1"/>
            </p:cNvSpPr>
            <p:nvPr/>
          </p:nvSpPr>
          <p:spPr bwMode="auto">
            <a:xfrm rot="10800000">
              <a:off x="3997802" y="3473401"/>
              <a:ext cx="157916" cy="195564"/>
            </a:xfrm>
            <a:custGeom>
              <a:avLst/>
              <a:gdLst>
                <a:gd name="T0" fmla="*/ 69 w 86"/>
                <a:gd name="T1" fmla="*/ 5 h 106"/>
                <a:gd name="T2" fmla="*/ 37 w 86"/>
                <a:gd name="T3" fmla="*/ 18 h 106"/>
                <a:gd name="T4" fmla="*/ 8 w 86"/>
                <a:gd name="T5" fmla="*/ 68 h 106"/>
                <a:gd name="T6" fmla="*/ 12 w 86"/>
                <a:gd name="T7" fmla="*/ 102 h 106"/>
                <a:gd name="T8" fmla="*/ 27 w 86"/>
                <a:gd name="T9" fmla="*/ 106 h 106"/>
                <a:gd name="T10" fmla="*/ 46 w 86"/>
                <a:gd name="T11" fmla="*/ 97 h 106"/>
                <a:gd name="T12" fmla="*/ 81 w 86"/>
                <a:gd name="T13" fmla="*/ 37 h 106"/>
                <a:gd name="T14" fmla="*/ 69 w 86"/>
                <a:gd name="T15" fmla="*/ 5 h 106"/>
                <a:gd name="T16" fmla="*/ 69 w 86"/>
                <a:gd name="T17" fmla="*/ 5 h 106"/>
                <a:gd name="T18" fmla="*/ 69 w 8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106">
                  <a:moveTo>
                    <a:pt x="69" y="5"/>
                  </a:moveTo>
                  <a:cubicBezTo>
                    <a:pt x="56" y="0"/>
                    <a:pt x="42" y="6"/>
                    <a:pt x="37" y="18"/>
                  </a:cubicBezTo>
                  <a:cubicBezTo>
                    <a:pt x="29" y="36"/>
                    <a:pt x="20" y="52"/>
                    <a:pt x="8" y="68"/>
                  </a:cubicBezTo>
                  <a:cubicBezTo>
                    <a:pt x="0" y="79"/>
                    <a:pt x="2" y="94"/>
                    <a:pt x="12" y="102"/>
                  </a:cubicBezTo>
                  <a:cubicBezTo>
                    <a:pt x="17" y="105"/>
                    <a:pt x="22" y="106"/>
                    <a:pt x="27" y="106"/>
                  </a:cubicBezTo>
                  <a:cubicBezTo>
                    <a:pt x="34" y="106"/>
                    <a:pt x="41" y="103"/>
                    <a:pt x="46" y="97"/>
                  </a:cubicBezTo>
                  <a:cubicBezTo>
                    <a:pt x="60" y="78"/>
                    <a:pt x="72" y="58"/>
                    <a:pt x="81" y="37"/>
                  </a:cubicBezTo>
                  <a:cubicBezTo>
                    <a:pt x="86" y="25"/>
                    <a:pt x="81" y="11"/>
                    <a:pt x="69" y="5"/>
                  </a:cubicBezTo>
                  <a:close/>
                  <a:moveTo>
                    <a:pt x="69" y="5"/>
                  </a:moveTo>
                  <a:cubicBezTo>
                    <a:pt x="69" y="5"/>
                    <a:pt x="69" y="5"/>
                    <a:pt x="69" y="5"/>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a:p>
          </p:txBody>
        </p:sp>
        <p:sp>
          <p:nvSpPr>
            <p:cNvPr id="88" name="Freeform 9">
              <a:extLst>
                <a:ext uri="{FF2B5EF4-FFF2-40B4-BE49-F238E27FC236}">
                  <a16:creationId xmlns:a16="http://schemas.microsoft.com/office/drawing/2014/main" xmlns="" id="{A0C22660-B79D-4A94-BD65-391DD653D470}"/>
                </a:ext>
              </a:extLst>
            </p:cNvPr>
            <p:cNvSpPr>
              <a:spLocks noEditPoints="1"/>
            </p:cNvSpPr>
            <p:nvPr/>
          </p:nvSpPr>
          <p:spPr bwMode="auto">
            <a:xfrm rot="10800000">
              <a:off x="3965383" y="3720208"/>
              <a:ext cx="569957" cy="621200"/>
            </a:xfrm>
            <a:custGeom>
              <a:avLst/>
              <a:gdLst>
                <a:gd name="T0" fmla="*/ 24 w 312"/>
                <a:gd name="T1" fmla="*/ 48 h 337"/>
                <a:gd name="T2" fmla="*/ 264 w 312"/>
                <a:gd name="T3" fmla="*/ 288 h 337"/>
                <a:gd name="T4" fmla="*/ 263 w 312"/>
                <a:gd name="T5" fmla="*/ 311 h 337"/>
                <a:gd name="T6" fmla="*/ 285 w 312"/>
                <a:gd name="T7" fmla="*/ 337 h 337"/>
                <a:gd name="T8" fmla="*/ 287 w 312"/>
                <a:gd name="T9" fmla="*/ 337 h 337"/>
                <a:gd name="T10" fmla="*/ 311 w 312"/>
                <a:gd name="T11" fmla="*/ 315 h 337"/>
                <a:gd name="T12" fmla="*/ 312 w 312"/>
                <a:gd name="T13" fmla="*/ 288 h 337"/>
                <a:gd name="T14" fmla="*/ 24 w 312"/>
                <a:gd name="T15" fmla="*/ 0 h 337"/>
                <a:gd name="T16" fmla="*/ 0 w 312"/>
                <a:gd name="T17" fmla="*/ 24 h 337"/>
                <a:gd name="T18" fmla="*/ 24 w 312"/>
                <a:gd name="T19" fmla="*/ 48 h 337"/>
                <a:gd name="T20" fmla="*/ 24 w 312"/>
                <a:gd name="T21" fmla="*/ 48 h 337"/>
                <a:gd name="T22" fmla="*/ 24 w 312"/>
                <a:gd name="T23" fmla="*/ 4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2" h="337">
                  <a:moveTo>
                    <a:pt x="24" y="48"/>
                  </a:moveTo>
                  <a:cubicBezTo>
                    <a:pt x="157" y="48"/>
                    <a:pt x="264" y="156"/>
                    <a:pt x="264" y="288"/>
                  </a:cubicBezTo>
                  <a:cubicBezTo>
                    <a:pt x="264" y="296"/>
                    <a:pt x="264" y="303"/>
                    <a:pt x="263" y="311"/>
                  </a:cubicBezTo>
                  <a:cubicBezTo>
                    <a:pt x="262" y="324"/>
                    <a:pt x="272" y="336"/>
                    <a:pt x="285" y="337"/>
                  </a:cubicBezTo>
                  <a:cubicBezTo>
                    <a:pt x="286" y="337"/>
                    <a:pt x="287" y="337"/>
                    <a:pt x="287" y="337"/>
                  </a:cubicBezTo>
                  <a:cubicBezTo>
                    <a:pt x="300" y="337"/>
                    <a:pt x="310" y="328"/>
                    <a:pt x="311" y="315"/>
                  </a:cubicBezTo>
                  <a:cubicBezTo>
                    <a:pt x="312" y="306"/>
                    <a:pt x="312" y="297"/>
                    <a:pt x="312" y="288"/>
                  </a:cubicBezTo>
                  <a:cubicBezTo>
                    <a:pt x="312" y="129"/>
                    <a:pt x="183" y="0"/>
                    <a:pt x="24" y="0"/>
                  </a:cubicBezTo>
                  <a:cubicBezTo>
                    <a:pt x="11" y="0"/>
                    <a:pt x="0" y="11"/>
                    <a:pt x="0" y="24"/>
                  </a:cubicBezTo>
                  <a:cubicBezTo>
                    <a:pt x="0" y="37"/>
                    <a:pt x="11" y="48"/>
                    <a:pt x="24" y="48"/>
                  </a:cubicBezTo>
                  <a:close/>
                  <a:moveTo>
                    <a:pt x="24" y="48"/>
                  </a:moveTo>
                  <a:cubicBezTo>
                    <a:pt x="24" y="48"/>
                    <a:pt x="24" y="48"/>
                    <a:pt x="24" y="48"/>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a:p>
          </p:txBody>
        </p:sp>
        <p:sp>
          <p:nvSpPr>
            <p:cNvPr id="89" name="Freeform 10">
              <a:extLst>
                <a:ext uri="{FF2B5EF4-FFF2-40B4-BE49-F238E27FC236}">
                  <a16:creationId xmlns:a16="http://schemas.microsoft.com/office/drawing/2014/main" xmlns="" id="{CFC93E54-CFFF-4ABA-BFD6-36579C7A0052}"/>
                </a:ext>
              </a:extLst>
            </p:cNvPr>
            <p:cNvSpPr>
              <a:spLocks noEditPoints="1"/>
            </p:cNvSpPr>
            <p:nvPr/>
          </p:nvSpPr>
          <p:spPr bwMode="auto">
            <a:xfrm rot="10800000">
              <a:off x="4447493" y="4577757"/>
              <a:ext cx="87847" cy="334653"/>
            </a:xfrm>
            <a:custGeom>
              <a:avLst/>
              <a:gdLst>
                <a:gd name="T0" fmla="*/ 24 w 48"/>
                <a:gd name="T1" fmla="*/ 182 h 182"/>
                <a:gd name="T2" fmla="*/ 48 w 48"/>
                <a:gd name="T3" fmla="*/ 158 h 182"/>
                <a:gd name="T4" fmla="*/ 48 w 48"/>
                <a:gd name="T5" fmla="*/ 24 h 182"/>
                <a:gd name="T6" fmla="*/ 24 w 48"/>
                <a:gd name="T7" fmla="*/ 0 h 182"/>
                <a:gd name="T8" fmla="*/ 0 w 48"/>
                <a:gd name="T9" fmla="*/ 24 h 182"/>
                <a:gd name="T10" fmla="*/ 0 w 48"/>
                <a:gd name="T11" fmla="*/ 158 h 182"/>
                <a:gd name="T12" fmla="*/ 24 w 48"/>
                <a:gd name="T13" fmla="*/ 182 h 182"/>
                <a:gd name="T14" fmla="*/ 24 w 48"/>
                <a:gd name="T15" fmla="*/ 182 h 182"/>
                <a:gd name="T16" fmla="*/ 24 w 48"/>
                <a:gd name="T17"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82">
                  <a:moveTo>
                    <a:pt x="24" y="182"/>
                  </a:moveTo>
                  <a:cubicBezTo>
                    <a:pt x="38" y="182"/>
                    <a:pt x="48" y="172"/>
                    <a:pt x="48" y="158"/>
                  </a:cubicBezTo>
                  <a:cubicBezTo>
                    <a:pt x="48" y="24"/>
                    <a:pt x="48" y="24"/>
                    <a:pt x="48" y="24"/>
                  </a:cubicBezTo>
                  <a:cubicBezTo>
                    <a:pt x="48" y="11"/>
                    <a:pt x="38" y="0"/>
                    <a:pt x="24" y="0"/>
                  </a:cubicBezTo>
                  <a:cubicBezTo>
                    <a:pt x="11" y="0"/>
                    <a:pt x="0" y="11"/>
                    <a:pt x="0" y="24"/>
                  </a:cubicBezTo>
                  <a:cubicBezTo>
                    <a:pt x="0" y="158"/>
                    <a:pt x="0" y="158"/>
                    <a:pt x="0" y="158"/>
                  </a:cubicBezTo>
                  <a:cubicBezTo>
                    <a:pt x="0" y="172"/>
                    <a:pt x="11" y="182"/>
                    <a:pt x="24" y="182"/>
                  </a:cubicBezTo>
                  <a:close/>
                  <a:moveTo>
                    <a:pt x="24" y="182"/>
                  </a:moveTo>
                  <a:cubicBezTo>
                    <a:pt x="24" y="182"/>
                    <a:pt x="24" y="182"/>
                    <a:pt x="24" y="182"/>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a:p>
          </p:txBody>
        </p:sp>
        <p:sp>
          <p:nvSpPr>
            <p:cNvPr id="90" name="Freeform 11">
              <a:extLst>
                <a:ext uri="{FF2B5EF4-FFF2-40B4-BE49-F238E27FC236}">
                  <a16:creationId xmlns:a16="http://schemas.microsoft.com/office/drawing/2014/main" xmlns="" id="{22131C25-69B1-4F33-9B81-64B6AA7AEF5A}"/>
                </a:ext>
              </a:extLst>
            </p:cNvPr>
            <p:cNvSpPr>
              <a:spLocks noEditPoints="1"/>
            </p:cNvSpPr>
            <p:nvPr/>
          </p:nvSpPr>
          <p:spPr bwMode="auto">
            <a:xfrm rot="10800000">
              <a:off x="4846986" y="4466902"/>
              <a:ext cx="222754" cy="309553"/>
            </a:xfrm>
            <a:custGeom>
              <a:avLst/>
              <a:gdLst>
                <a:gd name="T0" fmla="*/ 74 w 122"/>
                <a:gd name="T1" fmla="*/ 156 h 168"/>
                <a:gd name="T2" fmla="*/ 94 w 122"/>
                <a:gd name="T3" fmla="*/ 168 h 168"/>
                <a:gd name="T4" fmla="*/ 106 w 122"/>
                <a:gd name="T5" fmla="*/ 165 h 168"/>
                <a:gd name="T6" fmla="*/ 115 w 122"/>
                <a:gd name="T7" fmla="*/ 132 h 168"/>
                <a:gd name="T8" fmla="*/ 48 w 122"/>
                <a:gd name="T9" fmla="*/ 15 h 168"/>
                <a:gd name="T10" fmla="*/ 15 w 122"/>
                <a:gd name="T11" fmla="*/ 7 h 168"/>
                <a:gd name="T12" fmla="*/ 6 w 122"/>
                <a:gd name="T13" fmla="*/ 39 h 168"/>
                <a:gd name="T14" fmla="*/ 74 w 122"/>
                <a:gd name="T15" fmla="*/ 156 h 168"/>
                <a:gd name="T16" fmla="*/ 74 w 122"/>
                <a:gd name="T17" fmla="*/ 156 h 168"/>
                <a:gd name="T18" fmla="*/ 74 w 122"/>
                <a:gd name="T19" fmla="*/ 15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68">
                  <a:moveTo>
                    <a:pt x="74" y="156"/>
                  </a:moveTo>
                  <a:cubicBezTo>
                    <a:pt x="78" y="164"/>
                    <a:pt x="86" y="168"/>
                    <a:pt x="94" y="168"/>
                  </a:cubicBezTo>
                  <a:cubicBezTo>
                    <a:pt x="98" y="168"/>
                    <a:pt x="103" y="167"/>
                    <a:pt x="106" y="165"/>
                  </a:cubicBezTo>
                  <a:cubicBezTo>
                    <a:pt x="118" y="158"/>
                    <a:pt x="122" y="143"/>
                    <a:pt x="115" y="132"/>
                  </a:cubicBezTo>
                  <a:cubicBezTo>
                    <a:pt x="48" y="15"/>
                    <a:pt x="48" y="15"/>
                    <a:pt x="48" y="15"/>
                  </a:cubicBezTo>
                  <a:cubicBezTo>
                    <a:pt x="41" y="4"/>
                    <a:pt x="27" y="0"/>
                    <a:pt x="15" y="7"/>
                  </a:cubicBezTo>
                  <a:cubicBezTo>
                    <a:pt x="4" y="13"/>
                    <a:pt x="0" y="28"/>
                    <a:pt x="6" y="39"/>
                  </a:cubicBezTo>
                  <a:lnTo>
                    <a:pt x="74" y="156"/>
                  </a:lnTo>
                  <a:close/>
                  <a:moveTo>
                    <a:pt x="74" y="156"/>
                  </a:moveTo>
                  <a:cubicBezTo>
                    <a:pt x="74" y="156"/>
                    <a:pt x="74" y="156"/>
                    <a:pt x="74" y="156"/>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a:p>
          </p:txBody>
        </p:sp>
        <p:sp>
          <p:nvSpPr>
            <p:cNvPr id="91" name="Freeform 12">
              <a:extLst>
                <a:ext uri="{FF2B5EF4-FFF2-40B4-BE49-F238E27FC236}">
                  <a16:creationId xmlns:a16="http://schemas.microsoft.com/office/drawing/2014/main" xmlns="" id="{B4251EF7-E48A-46C8-BA9B-7BD81279429F}"/>
                </a:ext>
              </a:extLst>
            </p:cNvPr>
            <p:cNvSpPr>
              <a:spLocks noEditPoints="1"/>
            </p:cNvSpPr>
            <p:nvPr/>
          </p:nvSpPr>
          <p:spPr bwMode="auto">
            <a:xfrm rot="10800000">
              <a:off x="3525105" y="3224503"/>
              <a:ext cx="312692" cy="219617"/>
            </a:xfrm>
            <a:custGeom>
              <a:avLst/>
              <a:gdLst>
                <a:gd name="T0" fmla="*/ 155 w 171"/>
                <a:gd name="T1" fmla="*/ 74 h 119"/>
                <a:gd name="T2" fmla="*/ 39 w 171"/>
                <a:gd name="T3" fmla="*/ 7 h 119"/>
                <a:gd name="T4" fmla="*/ 6 w 171"/>
                <a:gd name="T5" fmla="*/ 15 h 119"/>
                <a:gd name="T6" fmla="*/ 15 w 171"/>
                <a:gd name="T7" fmla="*/ 48 h 119"/>
                <a:gd name="T8" fmla="*/ 131 w 171"/>
                <a:gd name="T9" fmla="*/ 115 h 119"/>
                <a:gd name="T10" fmla="*/ 143 w 171"/>
                <a:gd name="T11" fmla="*/ 119 h 119"/>
                <a:gd name="T12" fmla="*/ 164 w 171"/>
                <a:gd name="T13" fmla="*/ 107 h 119"/>
                <a:gd name="T14" fmla="*/ 155 w 171"/>
                <a:gd name="T15" fmla="*/ 74 h 119"/>
                <a:gd name="T16" fmla="*/ 155 w 171"/>
                <a:gd name="T17" fmla="*/ 74 h 119"/>
                <a:gd name="T18" fmla="*/ 155 w 171"/>
                <a:gd name="T19" fmla="*/ 7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9">
                  <a:moveTo>
                    <a:pt x="155" y="74"/>
                  </a:moveTo>
                  <a:cubicBezTo>
                    <a:pt x="39" y="7"/>
                    <a:pt x="39" y="7"/>
                    <a:pt x="39" y="7"/>
                  </a:cubicBezTo>
                  <a:cubicBezTo>
                    <a:pt x="27" y="0"/>
                    <a:pt x="13" y="4"/>
                    <a:pt x="6" y="15"/>
                  </a:cubicBezTo>
                  <a:cubicBezTo>
                    <a:pt x="0" y="27"/>
                    <a:pt x="3" y="42"/>
                    <a:pt x="15" y="48"/>
                  </a:cubicBezTo>
                  <a:cubicBezTo>
                    <a:pt x="131" y="115"/>
                    <a:pt x="131" y="115"/>
                    <a:pt x="131" y="115"/>
                  </a:cubicBezTo>
                  <a:cubicBezTo>
                    <a:pt x="135" y="118"/>
                    <a:pt x="139" y="119"/>
                    <a:pt x="143" y="119"/>
                  </a:cubicBezTo>
                  <a:cubicBezTo>
                    <a:pt x="152" y="119"/>
                    <a:pt x="160" y="114"/>
                    <a:pt x="164" y="107"/>
                  </a:cubicBezTo>
                  <a:cubicBezTo>
                    <a:pt x="171" y="95"/>
                    <a:pt x="167" y="80"/>
                    <a:pt x="155" y="74"/>
                  </a:cubicBezTo>
                  <a:close/>
                  <a:moveTo>
                    <a:pt x="155" y="74"/>
                  </a:moveTo>
                  <a:cubicBezTo>
                    <a:pt x="155" y="74"/>
                    <a:pt x="155" y="74"/>
                    <a:pt x="155" y="74"/>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a:p>
          </p:txBody>
        </p:sp>
        <p:sp>
          <p:nvSpPr>
            <p:cNvPr id="92" name="Freeform 13">
              <a:extLst>
                <a:ext uri="{FF2B5EF4-FFF2-40B4-BE49-F238E27FC236}">
                  <a16:creationId xmlns:a16="http://schemas.microsoft.com/office/drawing/2014/main" xmlns="" id="{A2F2C16A-6D6D-409A-9C9E-65CB184D3F26}"/>
                </a:ext>
              </a:extLst>
            </p:cNvPr>
            <p:cNvSpPr>
              <a:spLocks noEditPoints="1"/>
            </p:cNvSpPr>
            <p:nvPr/>
          </p:nvSpPr>
          <p:spPr bwMode="auto">
            <a:xfrm rot="10800000">
              <a:off x="5143990" y="4167808"/>
              <a:ext cx="312692" cy="217524"/>
            </a:xfrm>
            <a:custGeom>
              <a:avLst/>
              <a:gdLst>
                <a:gd name="T0" fmla="*/ 15 w 171"/>
                <a:gd name="T1" fmla="*/ 48 h 118"/>
                <a:gd name="T2" fmla="*/ 132 w 171"/>
                <a:gd name="T3" fmla="*/ 115 h 118"/>
                <a:gd name="T4" fmla="*/ 144 w 171"/>
                <a:gd name="T5" fmla="*/ 118 h 118"/>
                <a:gd name="T6" fmla="*/ 165 w 171"/>
                <a:gd name="T7" fmla="*/ 106 h 118"/>
                <a:gd name="T8" fmla="*/ 156 w 171"/>
                <a:gd name="T9" fmla="*/ 74 h 118"/>
                <a:gd name="T10" fmla="*/ 39 w 171"/>
                <a:gd name="T11" fmla="*/ 6 h 118"/>
                <a:gd name="T12" fmla="*/ 7 w 171"/>
                <a:gd name="T13" fmla="*/ 15 h 118"/>
                <a:gd name="T14" fmla="*/ 15 w 171"/>
                <a:gd name="T15" fmla="*/ 48 h 118"/>
                <a:gd name="T16" fmla="*/ 15 w 171"/>
                <a:gd name="T17" fmla="*/ 48 h 118"/>
                <a:gd name="T18" fmla="*/ 15 w 171"/>
                <a:gd name="T19" fmla="*/ 4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8">
                  <a:moveTo>
                    <a:pt x="15" y="48"/>
                  </a:moveTo>
                  <a:cubicBezTo>
                    <a:pt x="132" y="115"/>
                    <a:pt x="132" y="115"/>
                    <a:pt x="132" y="115"/>
                  </a:cubicBezTo>
                  <a:cubicBezTo>
                    <a:pt x="136" y="117"/>
                    <a:pt x="140" y="118"/>
                    <a:pt x="144" y="118"/>
                  </a:cubicBezTo>
                  <a:cubicBezTo>
                    <a:pt x="152" y="118"/>
                    <a:pt x="160" y="114"/>
                    <a:pt x="165" y="106"/>
                  </a:cubicBezTo>
                  <a:cubicBezTo>
                    <a:pt x="171" y="95"/>
                    <a:pt x="167" y="80"/>
                    <a:pt x="156" y="74"/>
                  </a:cubicBezTo>
                  <a:cubicBezTo>
                    <a:pt x="39" y="6"/>
                    <a:pt x="39" y="6"/>
                    <a:pt x="39" y="6"/>
                  </a:cubicBezTo>
                  <a:cubicBezTo>
                    <a:pt x="28" y="0"/>
                    <a:pt x="13" y="4"/>
                    <a:pt x="7" y="15"/>
                  </a:cubicBezTo>
                  <a:cubicBezTo>
                    <a:pt x="0" y="27"/>
                    <a:pt x="4" y="41"/>
                    <a:pt x="15" y="48"/>
                  </a:cubicBezTo>
                  <a:close/>
                  <a:moveTo>
                    <a:pt x="15" y="48"/>
                  </a:moveTo>
                  <a:cubicBezTo>
                    <a:pt x="15" y="48"/>
                    <a:pt x="15" y="48"/>
                    <a:pt x="15" y="48"/>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a:p>
          </p:txBody>
        </p:sp>
        <p:sp>
          <p:nvSpPr>
            <p:cNvPr id="93" name="Freeform 14">
              <a:extLst>
                <a:ext uri="{FF2B5EF4-FFF2-40B4-BE49-F238E27FC236}">
                  <a16:creationId xmlns:a16="http://schemas.microsoft.com/office/drawing/2014/main" xmlns="" id="{DE9D0EE0-16F0-4C3D-8B7B-C52E37EB02A7}"/>
                </a:ext>
              </a:extLst>
            </p:cNvPr>
            <p:cNvSpPr>
              <a:spLocks noEditPoints="1"/>
            </p:cNvSpPr>
            <p:nvPr/>
          </p:nvSpPr>
          <p:spPr bwMode="auto">
            <a:xfrm rot="10800000">
              <a:off x="3389152" y="3758902"/>
              <a:ext cx="334653" cy="88893"/>
            </a:xfrm>
            <a:custGeom>
              <a:avLst/>
              <a:gdLst>
                <a:gd name="T0" fmla="*/ 159 w 183"/>
                <a:gd name="T1" fmla="*/ 0 h 48"/>
                <a:gd name="T2" fmla="*/ 24 w 183"/>
                <a:gd name="T3" fmla="*/ 0 h 48"/>
                <a:gd name="T4" fmla="*/ 0 w 183"/>
                <a:gd name="T5" fmla="*/ 24 h 48"/>
                <a:gd name="T6" fmla="*/ 24 w 183"/>
                <a:gd name="T7" fmla="*/ 48 h 48"/>
                <a:gd name="T8" fmla="*/ 159 w 183"/>
                <a:gd name="T9" fmla="*/ 48 h 48"/>
                <a:gd name="T10" fmla="*/ 183 w 183"/>
                <a:gd name="T11" fmla="*/ 24 h 48"/>
                <a:gd name="T12" fmla="*/ 159 w 183"/>
                <a:gd name="T13" fmla="*/ 0 h 48"/>
                <a:gd name="T14" fmla="*/ 159 w 183"/>
                <a:gd name="T15" fmla="*/ 0 h 48"/>
                <a:gd name="T16" fmla="*/ 159 w 183"/>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48">
                  <a:moveTo>
                    <a:pt x="159" y="0"/>
                  </a:moveTo>
                  <a:cubicBezTo>
                    <a:pt x="24" y="0"/>
                    <a:pt x="24" y="0"/>
                    <a:pt x="24" y="0"/>
                  </a:cubicBezTo>
                  <a:cubicBezTo>
                    <a:pt x="11" y="0"/>
                    <a:pt x="0" y="11"/>
                    <a:pt x="0" y="24"/>
                  </a:cubicBezTo>
                  <a:cubicBezTo>
                    <a:pt x="0" y="38"/>
                    <a:pt x="11" y="48"/>
                    <a:pt x="24" y="48"/>
                  </a:cubicBezTo>
                  <a:cubicBezTo>
                    <a:pt x="159" y="48"/>
                    <a:pt x="159" y="48"/>
                    <a:pt x="159" y="48"/>
                  </a:cubicBezTo>
                  <a:cubicBezTo>
                    <a:pt x="172" y="48"/>
                    <a:pt x="183" y="38"/>
                    <a:pt x="183" y="24"/>
                  </a:cubicBezTo>
                  <a:cubicBezTo>
                    <a:pt x="183" y="11"/>
                    <a:pt x="172" y="0"/>
                    <a:pt x="159" y="0"/>
                  </a:cubicBezTo>
                  <a:close/>
                  <a:moveTo>
                    <a:pt x="159" y="0"/>
                  </a:moveTo>
                  <a:cubicBezTo>
                    <a:pt x="159" y="0"/>
                    <a:pt x="159" y="0"/>
                    <a:pt x="159" y="0"/>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a:p>
          </p:txBody>
        </p:sp>
        <p:sp>
          <p:nvSpPr>
            <p:cNvPr id="94" name="Freeform 15">
              <a:extLst>
                <a:ext uri="{FF2B5EF4-FFF2-40B4-BE49-F238E27FC236}">
                  <a16:creationId xmlns:a16="http://schemas.microsoft.com/office/drawing/2014/main" xmlns="" id="{866B0852-9270-48AC-B823-579167A21C0E}"/>
                </a:ext>
              </a:extLst>
            </p:cNvPr>
            <p:cNvSpPr>
              <a:spLocks noEditPoints="1"/>
            </p:cNvSpPr>
            <p:nvPr/>
          </p:nvSpPr>
          <p:spPr bwMode="auto">
            <a:xfrm rot="10800000">
              <a:off x="5260073" y="3758902"/>
              <a:ext cx="332562" cy="88893"/>
            </a:xfrm>
            <a:custGeom>
              <a:avLst/>
              <a:gdLst>
                <a:gd name="T0" fmla="*/ 182 w 182"/>
                <a:gd name="T1" fmla="*/ 24 h 48"/>
                <a:gd name="T2" fmla="*/ 158 w 182"/>
                <a:gd name="T3" fmla="*/ 0 h 48"/>
                <a:gd name="T4" fmla="*/ 24 w 182"/>
                <a:gd name="T5" fmla="*/ 0 h 48"/>
                <a:gd name="T6" fmla="*/ 0 w 182"/>
                <a:gd name="T7" fmla="*/ 24 h 48"/>
                <a:gd name="T8" fmla="*/ 24 w 182"/>
                <a:gd name="T9" fmla="*/ 48 h 48"/>
                <a:gd name="T10" fmla="*/ 158 w 182"/>
                <a:gd name="T11" fmla="*/ 48 h 48"/>
                <a:gd name="T12" fmla="*/ 182 w 182"/>
                <a:gd name="T13" fmla="*/ 24 h 48"/>
                <a:gd name="T14" fmla="*/ 182 w 182"/>
                <a:gd name="T15" fmla="*/ 24 h 48"/>
                <a:gd name="T16" fmla="*/ 182 w 182"/>
                <a:gd name="T17"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48">
                  <a:moveTo>
                    <a:pt x="182" y="24"/>
                  </a:moveTo>
                  <a:cubicBezTo>
                    <a:pt x="182" y="11"/>
                    <a:pt x="172" y="0"/>
                    <a:pt x="158" y="0"/>
                  </a:cubicBezTo>
                  <a:cubicBezTo>
                    <a:pt x="24" y="0"/>
                    <a:pt x="24" y="0"/>
                    <a:pt x="24" y="0"/>
                  </a:cubicBezTo>
                  <a:cubicBezTo>
                    <a:pt x="11" y="0"/>
                    <a:pt x="0" y="11"/>
                    <a:pt x="0" y="24"/>
                  </a:cubicBezTo>
                  <a:cubicBezTo>
                    <a:pt x="0" y="38"/>
                    <a:pt x="11" y="48"/>
                    <a:pt x="24" y="48"/>
                  </a:cubicBezTo>
                  <a:cubicBezTo>
                    <a:pt x="158" y="48"/>
                    <a:pt x="158" y="48"/>
                    <a:pt x="158" y="48"/>
                  </a:cubicBezTo>
                  <a:cubicBezTo>
                    <a:pt x="172" y="48"/>
                    <a:pt x="182" y="38"/>
                    <a:pt x="182" y="24"/>
                  </a:cubicBezTo>
                  <a:close/>
                  <a:moveTo>
                    <a:pt x="182" y="24"/>
                  </a:moveTo>
                  <a:cubicBezTo>
                    <a:pt x="182" y="24"/>
                    <a:pt x="182" y="24"/>
                    <a:pt x="182" y="24"/>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a:p>
          </p:txBody>
        </p:sp>
        <p:sp>
          <p:nvSpPr>
            <p:cNvPr id="95" name="Freeform 16">
              <a:extLst>
                <a:ext uri="{FF2B5EF4-FFF2-40B4-BE49-F238E27FC236}">
                  <a16:creationId xmlns:a16="http://schemas.microsoft.com/office/drawing/2014/main" xmlns="" id="{F7291838-E6C8-415E-A10A-6461E4679FA4}"/>
                </a:ext>
              </a:extLst>
            </p:cNvPr>
            <p:cNvSpPr>
              <a:spLocks noEditPoints="1"/>
            </p:cNvSpPr>
            <p:nvPr/>
          </p:nvSpPr>
          <p:spPr bwMode="auto">
            <a:xfrm rot="10800000">
              <a:off x="3525105" y="4167808"/>
              <a:ext cx="312692" cy="217524"/>
            </a:xfrm>
            <a:custGeom>
              <a:avLst/>
              <a:gdLst>
                <a:gd name="T0" fmla="*/ 27 w 171"/>
                <a:gd name="T1" fmla="*/ 118 h 118"/>
                <a:gd name="T2" fmla="*/ 39 w 171"/>
                <a:gd name="T3" fmla="*/ 115 h 118"/>
                <a:gd name="T4" fmla="*/ 155 w 171"/>
                <a:gd name="T5" fmla="*/ 48 h 118"/>
                <a:gd name="T6" fmla="*/ 164 w 171"/>
                <a:gd name="T7" fmla="*/ 15 h 118"/>
                <a:gd name="T8" fmla="*/ 131 w 171"/>
                <a:gd name="T9" fmla="*/ 6 h 118"/>
                <a:gd name="T10" fmla="*/ 15 w 171"/>
                <a:gd name="T11" fmla="*/ 74 h 118"/>
                <a:gd name="T12" fmla="*/ 6 w 171"/>
                <a:gd name="T13" fmla="*/ 106 h 118"/>
                <a:gd name="T14" fmla="*/ 27 w 171"/>
                <a:gd name="T15" fmla="*/ 118 h 118"/>
                <a:gd name="T16" fmla="*/ 27 w 171"/>
                <a:gd name="T17" fmla="*/ 118 h 118"/>
                <a:gd name="T18" fmla="*/ 27 w 171"/>
                <a:gd name="T19"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8">
                  <a:moveTo>
                    <a:pt x="27" y="118"/>
                  </a:moveTo>
                  <a:cubicBezTo>
                    <a:pt x="31" y="118"/>
                    <a:pt x="35" y="117"/>
                    <a:pt x="39" y="115"/>
                  </a:cubicBezTo>
                  <a:cubicBezTo>
                    <a:pt x="155" y="48"/>
                    <a:pt x="155" y="48"/>
                    <a:pt x="155" y="48"/>
                  </a:cubicBezTo>
                  <a:cubicBezTo>
                    <a:pt x="167" y="41"/>
                    <a:pt x="171" y="27"/>
                    <a:pt x="164" y="15"/>
                  </a:cubicBezTo>
                  <a:cubicBezTo>
                    <a:pt x="157" y="4"/>
                    <a:pt x="143" y="0"/>
                    <a:pt x="131" y="6"/>
                  </a:cubicBezTo>
                  <a:cubicBezTo>
                    <a:pt x="15" y="74"/>
                    <a:pt x="15" y="74"/>
                    <a:pt x="15" y="74"/>
                  </a:cubicBezTo>
                  <a:cubicBezTo>
                    <a:pt x="3" y="80"/>
                    <a:pt x="0" y="95"/>
                    <a:pt x="6" y="106"/>
                  </a:cubicBezTo>
                  <a:cubicBezTo>
                    <a:pt x="11" y="114"/>
                    <a:pt x="19" y="118"/>
                    <a:pt x="27" y="118"/>
                  </a:cubicBezTo>
                  <a:close/>
                  <a:moveTo>
                    <a:pt x="27" y="118"/>
                  </a:moveTo>
                  <a:cubicBezTo>
                    <a:pt x="27" y="118"/>
                    <a:pt x="27" y="118"/>
                    <a:pt x="27" y="118"/>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a:p>
          </p:txBody>
        </p:sp>
        <p:sp>
          <p:nvSpPr>
            <p:cNvPr id="96" name="Freeform 17">
              <a:extLst>
                <a:ext uri="{FF2B5EF4-FFF2-40B4-BE49-F238E27FC236}">
                  <a16:creationId xmlns:a16="http://schemas.microsoft.com/office/drawing/2014/main" xmlns="" id="{6919034B-0329-4750-B29F-F3CDAB05EC26}"/>
                </a:ext>
              </a:extLst>
            </p:cNvPr>
            <p:cNvSpPr>
              <a:spLocks noEditPoints="1"/>
            </p:cNvSpPr>
            <p:nvPr/>
          </p:nvSpPr>
          <p:spPr bwMode="auto">
            <a:xfrm rot="10800000">
              <a:off x="5143990" y="3224503"/>
              <a:ext cx="312692" cy="219617"/>
            </a:xfrm>
            <a:custGeom>
              <a:avLst/>
              <a:gdLst>
                <a:gd name="T0" fmla="*/ 132 w 171"/>
                <a:gd name="T1" fmla="*/ 7 h 119"/>
                <a:gd name="T2" fmla="*/ 15 w 171"/>
                <a:gd name="T3" fmla="*/ 74 h 119"/>
                <a:gd name="T4" fmla="*/ 7 w 171"/>
                <a:gd name="T5" fmla="*/ 107 h 119"/>
                <a:gd name="T6" fmla="*/ 28 w 171"/>
                <a:gd name="T7" fmla="*/ 119 h 119"/>
                <a:gd name="T8" fmla="*/ 39 w 171"/>
                <a:gd name="T9" fmla="*/ 115 h 119"/>
                <a:gd name="T10" fmla="*/ 156 w 171"/>
                <a:gd name="T11" fmla="*/ 48 h 119"/>
                <a:gd name="T12" fmla="*/ 165 w 171"/>
                <a:gd name="T13" fmla="*/ 15 h 119"/>
                <a:gd name="T14" fmla="*/ 132 w 171"/>
                <a:gd name="T15" fmla="*/ 7 h 119"/>
                <a:gd name="T16" fmla="*/ 132 w 171"/>
                <a:gd name="T17" fmla="*/ 7 h 119"/>
                <a:gd name="T18" fmla="*/ 132 w 171"/>
                <a:gd name="T19" fmla="*/ 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9">
                  <a:moveTo>
                    <a:pt x="132" y="7"/>
                  </a:moveTo>
                  <a:cubicBezTo>
                    <a:pt x="15" y="74"/>
                    <a:pt x="15" y="74"/>
                    <a:pt x="15" y="74"/>
                  </a:cubicBezTo>
                  <a:cubicBezTo>
                    <a:pt x="4" y="80"/>
                    <a:pt x="0" y="95"/>
                    <a:pt x="7" y="107"/>
                  </a:cubicBezTo>
                  <a:cubicBezTo>
                    <a:pt x="11" y="114"/>
                    <a:pt x="19" y="119"/>
                    <a:pt x="28" y="119"/>
                  </a:cubicBezTo>
                  <a:cubicBezTo>
                    <a:pt x="32" y="119"/>
                    <a:pt x="36" y="118"/>
                    <a:pt x="39" y="115"/>
                  </a:cubicBezTo>
                  <a:cubicBezTo>
                    <a:pt x="156" y="48"/>
                    <a:pt x="156" y="48"/>
                    <a:pt x="156" y="48"/>
                  </a:cubicBezTo>
                  <a:cubicBezTo>
                    <a:pt x="167" y="42"/>
                    <a:pt x="171" y="27"/>
                    <a:pt x="165" y="15"/>
                  </a:cubicBezTo>
                  <a:cubicBezTo>
                    <a:pt x="158" y="4"/>
                    <a:pt x="143" y="0"/>
                    <a:pt x="132" y="7"/>
                  </a:cubicBezTo>
                  <a:close/>
                  <a:moveTo>
                    <a:pt x="132" y="7"/>
                  </a:moveTo>
                  <a:cubicBezTo>
                    <a:pt x="132" y="7"/>
                    <a:pt x="132" y="7"/>
                    <a:pt x="132" y="7"/>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a:p>
          </p:txBody>
        </p:sp>
        <p:sp>
          <p:nvSpPr>
            <p:cNvPr id="97" name="Freeform 18">
              <a:extLst>
                <a:ext uri="{FF2B5EF4-FFF2-40B4-BE49-F238E27FC236}">
                  <a16:creationId xmlns:a16="http://schemas.microsoft.com/office/drawing/2014/main" xmlns="" id="{B83DC41F-2223-45D9-882F-0C6801E7AB0F}"/>
                </a:ext>
              </a:extLst>
            </p:cNvPr>
            <p:cNvSpPr>
              <a:spLocks noEditPoints="1"/>
            </p:cNvSpPr>
            <p:nvPr/>
          </p:nvSpPr>
          <p:spPr bwMode="auto">
            <a:xfrm rot="10800000">
              <a:off x="3912047" y="4466902"/>
              <a:ext cx="222754" cy="309553"/>
            </a:xfrm>
            <a:custGeom>
              <a:avLst/>
              <a:gdLst>
                <a:gd name="T0" fmla="*/ 15 w 122"/>
                <a:gd name="T1" fmla="*/ 165 h 168"/>
                <a:gd name="T2" fmla="*/ 27 w 122"/>
                <a:gd name="T3" fmla="*/ 168 h 168"/>
                <a:gd name="T4" fmla="*/ 48 w 122"/>
                <a:gd name="T5" fmla="*/ 156 h 168"/>
                <a:gd name="T6" fmla="*/ 115 w 122"/>
                <a:gd name="T7" fmla="*/ 39 h 168"/>
                <a:gd name="T8" fmla="*/ 107 w 122"/>
                <a:gd name="T9" fmla="*/ 7 h 168"/>
                <a:gd name="T10" fmla="*/ 74 w 122"/>
                <a:gd name="T11" fmla="*/ 15 h 168"/>
                <a:gd name="T12" fmla="*/ 7 w 122"/>
                <a:gd name="T13" fmla="*/ 132 h 168"/>
                <a:gd name="T14" fmla="*/ 15 w 122"/>
                <a:gd name="T15" fmla="*/ 165 h 168"/>
                <a:gd name="T16" fmla="*/ 15 w 122"/>
                <a:gd name="T17" fmla="*/ 165 h 168"/>
                <a:gd name="T18" fmla="*/ 15 w 122"/>
                <a:gd name="T19" fmla="*/ 16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68">
                  <a:moveTo>
                    <a:pt x="15" y="165"/>
                  </a:moveTo>
                  <a:cubicBezTo>
                    <a:pt x="19" y="167"/>
                    <a:pt x="23" y="168"/>
                    <a:pt x="27" y="168"/>
                  </a:cubicBezTo>
                  <a:cubicBezTo>
                    <a:pt x="36" y="168"/>
                    <a:pt x="44" y="164"/>
                    <a:pt x="48" y="156"/>
                  </a:cubicBezTo>
                  <a:cubicBezTo>
                    <a:pt x="115" y="39"/>
                    <a:pt x="115" y="39"/>
                    <a:pt x="115" y="39"/>
                  </a:cubicBezTo>
                  <a:cubicBezTo>
                    <a:pt x="122" y="28"/>
                    <a:pt x="118" y="13"/>
                    <a:pt x="107" y="7"/>
                  </a:cubicBezTo>
                  <a:cubicBezTo>
                    <a:pt x="95" y="0"/>
                    <a:pt x="80" y="4"/>
                    <a:pt x="74" y="15"/>
                  </a:cubicBezTo>
                  <a:cubicBezTo>
                    <a:pt x="7" y="132"/>
                    <a:pt x="7" y="132"/>
                    <a:pt x="7" y="132"/>
                  </a:cubicBezTo>
                  <a:cubicBezTo>
                    <a:pt x="0" y="143"/>
                    <a:pt x="4" y="158"/>
                    <a:pt x="15" y="165"/>
                  </a:cubicBezTo>
                  <a:close/>
                  <a:moveTo>
                    <a:pt x="15" y="165"/>
                  </a:moveTo>
                  <a:cubicBezTo>
                    <a:pt x="15" y="165"/>
                    <a:pt x="15" y="165"/>
                    <a:pt x="15" y="165"/>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2" name="Tekstvak 1"/>
          <p:cNvSpPr txBox="1"/>
          <p:nvPr/>
        </p:nvSpPr>
        <p:spPr>
          <a:xfrm>
            <a:off x="312242" y="5850093"/>
            <a:ext cx="2767127" cy="738664"/>
          </a:xfrm>
          <a:prstGeom prst="rect">
            <a:avLst/>
          </a:prstGeom>
          <a:noFill/>
        </p:spPr>
        <p:txBody>
          <a:bodyPr wrap="square" rtlCol="0">
            <a:spAutoFit/>
          </a:bodyPr>
          <a:lstStyle/>
          <a:p>
            <a:r>
              <a:rPr lang="nl-NL" sz="1400" dirty="0" smtClean="0"/>
              <a:t>Diane Bastiaans</a:t>
            </a:r>
            <a:br>
              <a:rPr lang="nl-NL" sz="1400" dirty="0" smtClean="0"/>
            </a:br>
            <a:r>
              <a:rPr lang="nl-NL" sz="1400" dirty="0" smtClean="0"/>
              <a:t>Suzanne Arts</a:t>
            </a:r>
          </a:p>
          <a:p>
            <a:r>
              <a:rPr lang="nl-NL" sz="1400" dirty="0" smtClean="0"/>
              <a:t>Elle van Rijen</a:t>
            </a:r>
            <a:endParaRPr lang="nl-NL" sz="1400" dirty="0"/>
          </a:p>
        </p:txBody>
      </p:sp>
    </p:spTree>
    <p:extLst>
      <p:ext uri="{BB962C8B-B14F-4D97-AF65-F5344CB8AC3E}">
        <p14:creationId xmlns:p14="http://schemas.microsoft.com/office/powerpoint/2010/main" val="13406730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 xmlns:a16="http://schemas.microsoft.com/office/drawing/2014/main" id="{FCE7A81F-90C3-4483-B00A-EA2D9C2788C7}"/>
              </a:ext>
            </a:extLst>
          </p:cNvPr>
          <p:cNvGrpSpPr/>
          <p:nvPr/>
        </p:nvGrpSpPr>
        <p:grpSpPr>
          <a:xfrm>
            <a:off x="939448" y="2521509"/>
            <a:ext cx="9055890" cy="1701877"/>
            <a:chOff x="-621137" y="1218864"/>
            <a:chExt cx="9877657" cy="3327587"/>
          </a:xfrm>
        </p:grpSpPr>
        <p:sp>
          <p:nvSpPr>
            <p:cNvPr id="5" name="Freeform 26">
              <a:extLst>
                <a:ext uri="{FF2B5EF4-FFF2-40B4-BE49-F238E27FC236}">
                  <a16:creationId xmlns="" xmlns:a16="http://schemas.microsoft.com/office/drawing/2014/main" id="{05C1C8DB-7F5D-4AB0-BB51-116C9A96DBF4}"/>
                </a:ext>
              </a:extLst>
            </p:cNvPr>
            <p:cNvSpPr/>
            <p:nvPr/>
          </p:nvSpPr>
          <p:spPr>
            <a:xfrm>
              <a:off x="-621137" y="1218864"/>
              <a:ext cx="3761314" cy="3305901"/>
            </a:xfrm>
            <a:custGeom>
              <a:avLst/>
              <a:gdLst>
                <a:gd name="connsiteX0" fmla="*/ 0 w 1016000"/>
                <a:gd name="connsiteY0" fmla="*/ 457200 h 914400"/>
                <a:gd name="connsiteX1" fmla="*/ 215900 w 1016000"/>
                <a:gd name="connsiteY1" fmla="*/ 457200 h 914400"/>
                <a:gd name="connsiteX2" fmla="*/ 381000 w 1016000"/>
                <a:gd name="connsiteY2" fmla="*/ 0 h 914400"/>
                <a:gd name="connsiteX3" fmla="*/ 596900 w 1016000"/>
                <a:gd name="connsiteY3" fmla="*/ 914400 h 914400"/>
                <a:gd name="connsiteX4" fmla="*/ 736600 w 1016000"/>
                <a:gd name="connsiteY4" fmla="*/ 101600 h 914400"/>
                <a:gd name="connsiteX5" fmla="*/ 774700 w 1016000"/>
                <a:gd name="connsiteY5" fmla="*/ 533400 h 914400"/>
                <a:gd name="connsiteX6" fmla="*/ 1016000 w 1016000"/>
                <a:gd name="connsiteY6" fmla="*/ 533400 h 914400"/>
                <a:gd name="connsiteX0" fmla="*/ 0 w 1016000"/>
                <a:gd name="connsiteY0" fmla="*/ 457200 h 914400"/>
                <a:gd name="connsiteX1" fmla="*/ 215900 w 1016000"/>
                <a:gd name="connsiteY1" fmla="*/ 457200 h 914400"/>
                <a:gd name="connsiteX2" fmla="*/ 381000 w 1016000"/>
                <a:gd name="connsiteY2" fmla="*/ 0 h 914400"/>
                <a:gd name="connsiteX3" fmla="*/ 596900 w 1016000"/>
                <a:gd name="connsiteY3" fmla="*/ 914400 h 914400"/>
                <a:gd name="connsiteX4" fmla="*/ 736600 w 1016000"/>
                <a:gd name="connsiteY4" fmla="*/ 101600 h 914400"/>
                <a:gd name="connsiteX5" fmla="*/ 841026 w 1016000"/>
                <a:gd name="connsiteY5" fmla="*/ 674343 h 914400"/>
                <a:gd name="connsiteX6" fmla="*/ 1016000 w 1016000"/>
                <a:gd name="connsiteY6" fmla="*/ 533400 h 914400"/>
                <a:gd name="connsiteX0" fmla="*/ 0 w 982837"/>
                <a:gd name="connsiteY0" fmla="*/ 457200 h 914400"/>
                <a:gd name="connsiteX1" fmla="*/ 215900 w 982837"/>
                <a:gd name="connsiteY1" fmla="*/ 457200 h 914400"/>
                <a:gd name="connsiteX2" fmla="*/ 381000 w 982837"/>
                <a:gd name="connsiteY2" fmla="*/ 0 h 914400"/>
                <a:gd name="connsiteX3" fmla="*/ 596900 w 982837"/>
                <a:gd name="connsiteY3" fmla="*/ 914400 h 914400"/>
                <a:gd name="connsiteX4" fmla="*/ 736600 w 982837"/>
                <a:gd name="connsiteY4" fmla="*/ 101600 h 914400"/>
                <a:gd name="connsiteX5" fmla="*/ 841026 w 982837"/>
                <a:gd name="connsiteY5" fmla="*/ 674343 h 914400"/>
                <a:gd name="connsiteX6" fmla="*/ 982837 w 982837"/>
                <a:gd name="connsiteY6" fmla="*/ 400748 h 914400"/>
                <a:gd name="connsiteX0" fmla="*/ 0 w 982837"/>
                <a:gd name="connsiteY0" fmla="*/ 457200 h 914400"/>
                <a:gd name="connsiteX1" fmla="*/ 215900 w 982837"/>
                <a:gd name="connsiteY1" fmla="*/ 457200 h 914400"/>
                <a:gd name="connsiteX2" fmla="*/ 381000 w 982837"/>
                <a:gd name="connsiteY2" fmla="*/ 0 h 914400"/>
                <a:gd name="connsiteX3" fmla="*/ 596900 w 982837"/>
                <a:gd name="connsiteY3" fmla="*/ 914400 h 914400"/>
                <a:gd name="connsiteX4" fmla="*/ 736600 w 982837"/>
                <a:gd name="connsiteY4" fmla="*/ 101600 h 914400"/>
                <a:gd name="connsiteX5" fmla="*/ 814536 w 982837"/>
                <a:gd name="connsiteY5" fmla="*/ 510008 h 914400"/>
                <a:gd name="connsiteX6" fmla="*/ 841026 w 982837"/>
                <a:gd name="connsiteY6" fmla="*/ 674343 h 914400"/>
                <a:gd name="connsiteX7" fmla="*/ 982837 w 982837"/>
                <a:gd name="connsiteY7" fmla="*/ 400748 h 914400"/>
                <a:gd name="connsiteX0" fmla="*/ 0 w 982837"/>
                <a:gd name="connsiteY0" fmla="*/ 457200 h 914400"/>
                <a:gd name="connsiteX1" fmla="*/ 215900 w 982837"/>
                <a:gd name="connsiteY1" fmla="*/ 457200 h 914400"/>
                <a:gd name="connsiteX2" fmla="*/ 381000 w 982837"/>
                <a:gd name="connsiteY2" fmla="*/ 0 h 914400"/>
                <a:gd name="connsiteX3" fmla="*/ 596900 w 982837"/>
                <a:gd name="connsiteY3" fmla="*/ 914400 h 914400"/>
                <a:gd name="connsiteX4" fmla="*/ 736600 w 982837"/>
                <a:gd name="connsiteY4" fmla="*/ 101600 h 914400"/>
                <a:gd name="connsiteX5" fmla="*/ 814536 w 982837"/>
                <a:gd name="connsiteY5" fmla="*/ 510008 h 914400"/>
                <a:gd name="connsiteX6" fmla="*/ 981969 w 982837"/>
                <a:gd name="connsiteY6" fmla="*/ 632890 h 914400"/>
                <a:gd name="connsiteX7" fmla="*/ 982837 w 982837"/>
                <a:gd name="connsiteY7" fmla="*/ 400748 h 914400"/>
                <a:gd name="connsiteX0" fmla="*/ 0 w 982837"/>
                <a:gd name="connsiteY0" fmla="*/ 457200 h 914400"/>
                <a:gd name="connsiteX1" fmla="*/ 215900 w 982837"/>
                <a:gd name="connsiteY1" fmla="*/ 457200 h 914400"/>
                <a:gd name="connsiteX2" fmla="*/ 381000 w 982837"/>
                <a:gd name="connsiteY2" fmla="*/ 0 h 914400"/>
                <a:gd name="connsiteX3" fmla="*/ 596900 w 982837"/>
                <a:gd name="connsiteY3" fmla="*/ 914400 h 914400"/>
                <a:gd name="connsiteX4" fmla="*/ 736600 w 982837"/>
                <a:gd name="connsiteY4" fmla="*/ 101600 h 914400"/>
                <a:gd name="connsiteX5" fmla="*/ 864281 w 982837"/>
                <a:gd name="connsiteY5" fmla="*/ 584624 h 914400"/>
                <a:gd name="connsiteX6" fmla="*/ 981969 w 982837"/>
                <a:gd name="connsiteY6" fmla="*/ 632890 h 914400"/>
                <a:gd name="connsiteX7" fmla="*/ 982837 w 982837"/>
                <a:gd name="connsiteY7" fmla="*/ 400748 h 914400"/>
                <a:gd name="connsiteX0" fmla="*/ 0 w 1231559"/>
                <a:gd name="connsiteY0" fmla="*/ 457200 h 914400"/>
                <a:gd name="connsiteX1" fmla="*/ 215900 w 1231559"/>
                <a:gd name="connsiteY1" fmla="*/ 457200 h 914400"/>
                <a:gd name="connsiteX2" fmla="*/ 381000 w 1231559"/>
                <a:gd name="connsiteY2" fmla="*/ 0 h 914400"/>
                <a:gd name="connsiteX3" fmla="*/ 596900 w 1231559"/>
                <a:gd name="connsiteY3" fmla="*/ 914400 h 914400"/>
                <a:gd name="connsiteX4" fmla="*/ 736600 w 1231559"/>
                <a:gd name="connsiteY4" fmla="*/ 101600 h 914400"/>
                <a:gd name="connsiteX5" fmla="*/ 864281 w 1231559"/>
                <a:gd name="connsiteY5" fmla="*/ 584624 h 914400"/>
                <a:gd name="connsiteX6" fmla="*/ 981969 w 1231559"/>
                <a:gd name="connsiteY6" fmla="*/ 632890 h 914400"/>
                <a:gd name="connsiteX7" fmla="*/ 1231559 w 1231559"/>
                <a:gd name="connsiteY7" fmla="*/ 467074 h 914400"/>
                <a:gd name="connsiteX0" fmla="*/ 0 w 1231559"/>
                <a:gd name="connsiteY0" fmla="*/ 457200 h 914400"/>
                <a:gd name="connsiteX1" fmla="*/ 215900 w 1231559"/>
                <a:gd name="connsiteY1" fmla="*/ 457200 h 914400"/>
                <a:gd name="connsiteX2" fmla="*/ 381000 w 1231559"/>
                <a:gd name="connsiteY2" fmla="*/ 0 h 914400"/>
                <a:gd name="connsiteX3" fmla="*/ 596900 w 1231559"/>
                <a:gd name="connsiteY3" fmla="*/ 914400 h 914400"/>
                <a:gd name="connsiteX4" fmla="*/ 736600 w 1231559"/>
                <a:gd name="connsiteY4" fmla="*/ 101600 h 914400"/>
                <a:gd name="connsiteX5" fmla="*/ 864281 w 1231559"/>
                <a:gd name="connsiteY5" fmla="*/ 584624 h 914400"/>
                <a:gd name="connsiteX6" fmla="*/ 948806 w 1231559"/>
                <a:gd name="connsiteY6" fmla="*/ 259807 h 914400"/>
                <a:gd name="connsiteX7" fmla="*/ 1231559 w 1231559"/>
                <a:gd name="connsiteY7" fmla="*/ 467074 h 914400"/>
                <a:gd name="connsiteX0" fmla="*/ 0 w 1231559"/>
                <a:gd name="connsiteY0" fmla="*/ 457200 h 914400"/>
                <a:gd name="connsiteX1" fmla="*/ 215900 w 1231559"/>
                <a:gd name="connsiteY1" fmla="*/ 457200 h 914400"/>
                <a:gd name="connsiteX2" fmla="*/ 381000 w 1231559"/>
                <a:gd name="connsiteY2" fmla="*/ 0 h 914400"/>
                <a:gd name="connsiteX3" fmla="*/ 596900 w 1231559"/>
                <a:gd name="connsiteY3" fmla="*/ 914400 h 914400"/>
                <a:gd name="connsiteX4" fmla="*/ 736600 w 1231559"/>
                <a:gd name="connsiteY4" fmla="*/ 101600 h 914400"/>
                <a:gd name="connsiteX5" fmla="*/ 880863 w 1231559"/>
                <a:gd name="connsiteY5" fmla="*/ 717276 h 914400"/>
                <a:gd name="connsiteX6" fmla="*/ 948806 w 1231559"/>
                <a:gd name="connsiteY6" fmla="*/ 259807 h 914400"/>
                <a:gd name="connsiteX7" fmla="*/ 1231559 w 1231559"/>
                <a:gd name="connsiteY7" fmla="*/ 467074 h 914400"/>
                <a:gd name="connsiteX0" fmla="*/ 0 w 1380792"/>
                <a:gd name="connsiteY0" fmla="*/ 457200 h 914400"/>
                <a:gd name="connsiteX1" fmla="*/ 215900 w 1380792"/>
                <a:gd name="connsiteY1" fmla="*/ 457200 h 914400"/>
                <a:gd name="connsiteX2" fmla="*/ 381000 w 1380792"/>
                <a:gd name="connsiteY2" fmla="*/ 0 h 914400"/>
                <a:gd name="connsiteX3" fmla="*/ 596900 w 1380792"/>
                <a:gd name="connsiteY3" fmla="*/ 914400 h 914400"/>
                <a:gd name="connsiteX4" fmla="*/ 736600 w 1380792"/>
                <a:gd name="connsiteY4" fmla="*/ 101600 h 914400"/>
                <a:gd name="connsiteX5" fmla="*/ 880863 w 1380792"/>
                <a:gd name="connsiteY5" fmla="*/ 717276 h 914400"/>
                <a:gd name="connsiteX6" fmla="*/ 948806 w 1380792"/>
                <a:gd name="connsiteY6" fmla="*/ 259807 h 914400"/>
                <a:gd name="connsiteX7" fmla="*/ 1380792 w 1380792"/>
                <a:gd name="connsiteY7" fmla="*/ 409039 h 914400"/>
                <a:gd name="connsiteX0" fmla="*/ 0 w 1380792"/>
                <a:gd name="connsiteY0" fmla="*/ 457200 h 914400"/>
                <a:gd name="connsiteX1" fmla="*/ 215900 w 1380792"/>
                <a:gd name="connsiteY1" fmla="*/ 457200 h 914400"/>
                <a:gd name="connsiteX2" fmla="*/ 381000 w 1380792"/>
                <a:gd name="connsiteY2" fmla="*/ 0 h 914400"/>
                <a:gd name="connsiteX3" fmla="*/ 596900 w 1380792"/>
                <a:gd name="connsiteY3" fmla="*/ 914400 h 914400"/>
                <a:gd name="connsiteX4" fmla="*/ 736600 w 1380792"/>
                <a:gd name="connsiteY4" fmla="*/ 101600 h 914400"/>
                <a:gd name="connsiteX5" fmla="*/ 880863 w 1380792"/>
                <a:gd name="connsiteY5" fmla="*/ 717276 h 914400"/>
                <a:gd name="connsiteX6" fmla="*/ 932225 w 1380792"/>
                <a:gd name="connsiteY6" fmla="*/ 409040 h 914400"/>
                <a:gd name="connsiteX7" fmla="*/ 1380792 w 1380792"/>
                <a:gd name="connsiteY7" fmla="*/ 409039 h 914400"/>
                <a:gd name="connsiteX0" fmla="*/ 0 w 1198396"/>
                <a:gd name="connsiteY0" fmla="*/ 457200 h 914400"/>
                <a:gd name="connsiteX1" fmla="*/ 215900 w 1198396"/>
                <a:gd name="connsiteY1" fmla="*/ 457200 h 914400"/>
                <a:gd name="connsiteX2" fmla="*/ 381000 w 1198396"/>
                <a:gd name="connsiteY2" fmla="*/ 0 h 914400"/>
                <a:gd name="connsiteX3" fmla="*/ 596900 w 1198396"/>
                <a:gd name="connsiteY3" fmla="*/ 914400 h 914400"/>
                <a:gd name="connsiteX4" fmla="*/ 736600 w 1198396"/>
                <a:gd name="connsiteY4" fmla="*/ 101600 h 914400"/>
                <a:gd name="connsiteX5" fmla="*/ 880863 w 1198396"/>
                <a:gd name="connsiteY5" fmla="*/ 717276 h 914400"/>
                <a:gd name="connsiteX6" fmla="*/ 932225 w 1198396"/>
                <a:gd name="connsiteY6" fmla="*/ 409040 h 914400"/>
                <a:gd name="connsiteX7" fmla="*/ 1198396 w 1198396"/>
                <a:gd name="connsiteY7" fmla="*/ 384167 h 914400"/>
                <a:gd name="connsiteX0" fmla="*/ 0 w 1198396"/>
                <a:gd name="connsiteY0" fmla="*/ 457200 h 914400"/>
                <a:gd name="connsiteX1" fmla="*/ 215900 w 1198396"/>
                <a:gd name="connsiteY1" fmla="*/ 457200 h 914400"/>
                <a:gd name="connsiteX2" fmla="*/ 381000 w 1198396"/>
                <a:gd name="connsiteY2" fmla="*/ 0 h 914400"/>
                <a:gd name="connsiteX3" fmla="*/ 596900 w 1198396"/>
                <a:gd name="connsiteY3" fmla="*/ 914400 h 914400"/>
                <a:gd name="connsiteX4" fmla="*/ 736600 w 1198396"/>
                <a:gd name="connsiteY4" fmla="*/ 101600 h 914400"/>
                <a:gd name="connsiteX5" fmla="*/ 880863 w 1198396"/>
                <a:gd name="connsiteY5" fmla="*/ 717276 h 914400"/>
                <a:gd name="connsiteX6" fmla="*/ 932225 w 1198396"/>
                <a:gd name="connsiteY6" fmla="*/ 409040 h 914400"/>
                <a:gd name="connsiteX7" fmla="*/ 1198396 w 1198396"/>
                <a:gd name="connsiteY7" fmla="*/ 384167 h 914400"/>
                <a:gd name="connsiteX0" fmla="*/ 0 w 1198396"/>
                <a:gd name="connsiteY0" fmla="*/ 457200 h 914400"/>
                <a:gd name="connsiteX1" fmla="*/ 215900 w 1198396"/>
                <a:gd name="connsiteY1" fmla="*/ 457200 h 914400"/>
                <a:gd name="connsiteX2" fmla="*/ 381000 w 1198396"/>
                <a:gd name="connsiteY2" fmla="*/ 0 h 914400"/>
                <a:gd name="connsiteX3" fmla="*/ 596900 w 1198396"/>
                <a:gd name="connsiteY3" fmla="*/ 914400 h 914400"/>
                <a:gd name="connsiteX4" fmla="*/ 736600 w 1198396"/>
                <a:gd name="connsiteY4" fmla="*/ 101600 h 914400"/>
                <a:gd name="connsiteX5" fmla="*/ 880863 w 1198396"/>
                <a:gd name="connsiteY5" fmla="*/ 717276 h 914400"/>
                <a:gd name="connsiteX6" fmla="*/ 932225 w 1198396"/>
                <a:gd name="connsiteY6" fmla="*/ 409040 h 914400"/>
                <a:gd name="connsiteX7" fmla="*/ 1198396 w 1198396"/>
                <a:gd name="connsiteY7" fmla="*/ 384167 h 914400"/>
                <a:gd name="connsiteX0" fmla="*/ 0 w 1198396"/>
                <a:gd name="connsiteY0" fmla="*/ 457200 h 914400"/>
                <a:gd name="connsiteX1" fmla="*/ 215900 w 1198396"/>
                <a:gd name="connsiteY1" fmla="*/ 457200 h 914400"/>
                <a:gd name="connsiteX2" fmla="*/ 381000 w 1198396"/>
                <a:gd name="connsiteY2" fmla="*/ 0 h 914400"/>
                <a:gd name="connsiteX3" fmla="*/ 596900 w 1198396"/>
                <a:gd name="connsiteY3" fmla="*/ 914400 h 914400"/>
                <a:gd name="connsiteX4" fmla="*/ 736600 w 1198396"/>
                <a:gd name="connsiteY4" fmla="*/ 101600 h 914400"/>
                <a:gd name="connsiteX5" fmla="*/ 880863 w 1198396"/>
                <a:gd name="connsiteY5" fmla="*/ 717276 h 914400"/>
                <a:gd name="connsiteX6" fmla="*/ 932225 w 1198396"/>
                <a:gd name="connsiteY6" fmla="*/ 409040 h 914400"/>
                <a:gd name="connsiteX7" fmla="*/ 1198396 w 1198396"/>
                <a:gd name="connsiteY7" fmla="*/ 417330 h 914400"/>
                <a:gd name="connsiteX0" fmla="*/ 0 w 1198396"/>
                <a:gd name="connsiteY0" fmla="*/ 457200 h 914400"/>
                <a:gd name="connsiteX1" fmla="*/ 215900 w 1198396"/>
                <a:gd name="connsiteY1" fmla="*/ 457200 h 914400"/>
                <a:gd name="connsiteX2" fmla="*/ 381000 w 1198396"/>
                <a:gd name="connsiteY2" fmla="*/ 0 h 914400"/>
                <a:gd name="connsiteX3" fmla="*/ 596900 w 1198396"/>
                <a:gd name="connsiteY3" fmla="*/ 914400 h 914400"/>
                <a:gd name="connsiteX4" fmla="*/ 736600 w 1198396"/>
                <a:gd name="connsiteY4" fmla="*/ 101600 h 914400"/>
                <a:gd name="connsiteX5" fmla="*/ 880863 w 1198396"/>
                <a:gd name="connsiteY5" fmla="*/ 717276 h 914400"/>
                <a:gd name="connsiteX6" fmla="*/ 932225 w 1198396"/>
                <a:gd name="connsiteY6" fmla="*/ 409040 h 914400"/>
                <a:gd name="connsiteX7" fmla="*/ 1198396 w 1198396"/>
                <a:gd name="connsiteY7" fmla="*/ 417330 h 914400"/>
                <a:gd name="connsiteX0" fmla="*/ 0 w 1202223"/>
                <a:gd name="connsiteY0" fmla="*/ 457200 h 914400"/>
                <a:gd name="connsiteX1" fmla="*/ 215900 w 1202223"/>
                <a:gd name="connsiteY1" fmla="*/ 457200 h 914400"/>
                <a:gd name="connsiteX2" fmla="*/ 381000 w 1202223"/>
                <a:gd name="connsiteY2" fmla="*/ 0 h 914400"/>
                <a:gd name="connsiteX3" fmla="*/ 596900 w 1202223"/>
                <a:gd name="connsiteY3" fmla="*/ 914400 h 914400"/>
                <a:gd name="connsiteX4" fmla="*/ 736600 w 1202223"/>
                <a:gd name="connsiteY4" fmla="*/ 101600 h 914400"/>
                <a:gd name="connsiteX5" fmla="*/ 880863 w 1202223"/>
                <a:gd name="connsiteY5" fmla="*/ 717276 h 914400"/>
                <a:gd name="connsiteX6" fmla="*/ 932225 w 1202223"/>
                <a:gd name="connsiteY6" fmla="*/ 409040 h 914400"/>
                <a:gd name="connsiteX7" fmla="*/ 1202223 w 1202223"/>
                <a:gd name="connsiteY7" fmla="*/ 405850 h 914400"/>
                <a:gd name="connsiteX0" fmla="*/ 0 w 1198396"/>
                <a:gd name="connsiteY0" fmla="*/ 457200 h 914400"/>
                <a:gd name="connsiteX1" fmla="*/ 215900 w 1198396"/>
                <a:gd name="connsiteY1" fmla="*/ 457200 h 914400"/>
                <a:gd name="connsiteX2" fmla="*/ 381000 w 1198396"/>
                <a:gd name="connsiteY2" fmla="*/ 0 h 914400"/>
                <a:gd name="connsiteX3" fmla="*/ 596900 w 1198396"/>
                <a:gd name="connsiteY3" fmla="*/ 914400 h 914400"/>
                <a:gd name="connsiteX4" fmla="*/ 736600 w 1198396"/>
                <a:gd name="connsiteY4" fmla="*/ 101600 h 914400"/>
                <a:gd name="connsiteX5" fmla="*/ 880863 w 1198396"/>
                <a:gd name="connsiteY5" fmla="*/ 717276 h 914400"/>
                <a:gd name="connsiteX6" fmla="*/ 932225 w 1198396"/>
                <a:gd name="connsiteY6" fmla="*/ 409040 h 914400"/>
                <a:gd name="connsiteX7" fmla="*/ 1198396 w 1198396"/>
                <a:gd name="connsiteY7" fmla="*/ 413503 h 914400"/>
                <a:gd name="connsiteX0" fmla="*/ 0 w 1202223"/>
                <a:gd name="connsiteY0" fmla="*/ 457200 h 914400"/>
                <a:gd name="connsiteX1" fmla="*/ 215900 w 1202223"/>
                <a:gd name="connsiteY1" fmla="*/ 457200 h 914400"/>
                <a:gd name="connsiteX2" fmla="*/ 381000 w 1202223"/>
                <a:gd name="connsiteY2" fmla="*/ 0 h 914400"/>
                <a:gd name="connsiteX3" fmla="*/ 596900 w 1202223"/>
                <a:gd name="connsiteY3" fmla="*/ 914400 h 914400"/>
                <a:gd name="connsiteX4" fmla="*/ 736600 w 1202223"/>
                <a:gd name="connsiteY4" fmla="*/ 101600 h 914400"/>
                <a:gd name="connsiteX5" fmla="*/ 880863 w 1202223"/>
                <a:gd name="connsiteY5" fmla="*/ 717276 h 914400"/>
                <a:gd name="connsiteX6" fmla="*/ 932225 w 1202223"/>
                <a:gd name="connsiteY6" fmla="*/ 409040 h 914400"/>
                <a:gd name="connsiteX7" fmla="*/ 1202223 w 1202223"/>
                <a:gd name="connsiteY7" fmla="*/ 402023 h 914400"/>
                <a:gd name="connsiteX0" fmla="*/ 0 w 1202266"/>
                <a:gd name="connsiteY0" fmla="*/ 457200 h 914400"/>
                <a:gd name="connsiteX1" fmla="*/ 215900 w 1202266"/>
                <a:gd name="connsiteY1" fmla="*/ 457200 h 914400"/>
                <a:gd name="connsiteX2" fmla="*/ 381000 w 1202266"/>
                <a:gd name="connsiteY2" fmla="*/ 0 h 914400"/>
                <a:gd name="connsiteX3" fmla="*/ 596900 w 1202266"/>
                <a:gd name="connsiteY3" fmla="*/ 914400 h 914400"/>
                <a:gd name="connsiteX4" fmla="*/ 736600 w 1202266"/>
                <a:gd name="connsiteY4" fmla="*/ 101600 h 914400"/>
                <a:gd name="connsiteX5" fmla="*/ 880863 w 1202266"/>
                <a:gd name="connsiteY5" fmla="*/ 717276 h 914400"/>
                <a:gd name="connsiteX6" fmla="*/ 932225 w 1202266"/>
                <a:gd name="connsiteY6" fmla="*/ 409040 h 914400"/>
                <a:gd name="connsiteX7" fmla="*/ 1202223 w 1202266"/>
                <a:gd name="connsiteY7" fmla="*/ 402023 h 914400"/>
                <a:gd name="connsiteX0" fmla="*/ 0 w 1202266"/>
                <a:gd name="connsiteY0" fmla="*/ 457200 h 914400"/>
                <a:gd name="connsiteX1" fmla="*/ 215900 w 1202266"/>
                <a:gd name="connsiteY1" fmla="*/ 457200 h 914400"/>
                <a:gd name="connsiteX2" fmla="*/ 381000 w 1202266"/>
                <a:gd name="connsiteY2" fmla="*/ 0 h 914400"/>
                <a:gd name="connsiteX3" fmla="*/ 596900 w 1202266"/>
                <a:gd name="connsiteY3" fmla="*/ 914400 h 914400"/>
                <a:gd name="connsiteX4" fmla="*/ 736600 w 1202266"/>
                <a:gd name="connsiteY4" fmla="*/ 101600 h 914400"/>
                <a:gd name="connsiteX5" fmla="*/ 880863 w 1202266"/>
                <a:gd name="connsiteY5" fmla="*/ 717276 h 914400"/>
                <a:gd name="connsiteX6" fmla="*/ 932225 w 1202266"/>
                <a:gd name="connsiteY6" fmla="*/ 409040 h 914400"/>
                <a:gd name="connsiteX7" fmla="*/ 1202223 w 1202266"/>
                <a:gd name="connsiteY7" fmla="*/ 417329 h 914400"/>
                <a:gd name="connsiteX0" fmla="*/ 0 w 1133408"/>
                <a:gd name="connsiteY0" fmla="*/ 457200 h 914400"/>
                <a:gd name="connsiteX1" fmla="*/ 215900 w 1133408"/>
                <a:gd name="connsiteY1" fmla="*/ 457200 h 914400"/>
                <a:gd name="connsiteX2" fmla="*/ 381000 w 1133408"/>
                <a:gd name="connsiteY2" fmla="*/ 0 h 914400"/>
                <a:gd name="connsiteX3" fmla="*/ 596900 w 1133408"/>
                <a:gd name="connsiteY3" fmla="*/ 914400 h 914400"/>
                <a:gd name="connsiteX4" fmla="*/ 736600 w 1133408"/>
                <a:gd name="connsiteY4" fmla="*/ 101600 h 914400"/>
                <a:gd name="connsiteX5" fmla="*/ 880863 w 1133408"/>
                <a:gd name="connsiteY5" fmla="*/ 717276 h 914400"/>
                <a:gd name="connsiteX6" fmla="*/ 932225 w 1133408"/>
                <a:gd name="connsiteY6" fmla="*/ 409040 h 914400"/>
                <a:gd name="connsiteX7" fmla="*/ 1133346 w 1133408"/>
                <a:gd name="connsiteY7" fmla="*/ 413503 h 914400"/>
                <a:gd name="connsiteX0" fmla="*/ 0 w 1133408"/>
                <a:gd name="connsiteY0" fmla="*/ 457200 h 914400"/>
                <a:gd name="connsiteX1" fmla="*/ 215900 w 1133408"/>
                <a:gd name="connsiteY1" fmla="*/ 457200 h 914400"/>
                <a:gd name="connsiteX2" fmla="*/ 381000 w 1133408"/>
                <a:gd name="connsiteY2" fmla="*/ 0 h 914400"/>
                <a:gd name="connsiteX3" fmla="*/ 596900 w 1133408"/>
                <a:gd name="connsiteY3" fmla="*/ 914400 h 914400"/>
                <a:gd name="connsiteX4" fmla="*/ 736600 w 1133408"/>
                <a:gd name="connsiteY4" fmla="*/ 101600 h 914400"/>
                <a:gd name="connsiteX5" fmla="*/ 880863 w 1133408"/>
                <a:gd name="connsiteY5" fmla="*/ 717276 h 914400"/>
                <a:gd name="connsiteX6" fmla="*/ 932225 w 1133408"/>
                <a:gd name="connsiteY6" fmla="*/ 409040 h 914400"/>
                <a:gd name="connsiteX7" fmla="*/ 1133346 w 1133408"/>
                <a:gd name="connsiteY7" fmla="*/ 402024 h 914400"/>
                <a:gd name="connsiteX0" fmla="*/ 0 w 1079873"/>
                <a:gd name="connsiteY0" fmla="*/ 457200 h 914400"/>
                <a:gd name="connsiteX1" fmla="*/ 215900 w 1079873"/>
                <a:gd name="connsiteY1" fmla="*/ 457200 h 914400"/>
                <a:gd name="connsiteX2" fmla="*/ 381000 w 1079873"/>
                <a:gd name="connsiteY2" fmla="*/ 0 h 914400"/>
                <a:gd name="connsiteX3" fmla="*/ 596900 w 1079873"/>
                <a:gd name="connsiteY3" fmla="*/ 914400 h 914400"/>
                <a:gd name="connsiteX4" fmla="*/ 736600 w 1079873"/>
                <a:gd name="connsiteY4" fmla="*/ 101600 h 914400"/>
                <a:gd name="connsiteX5" fmla="*/ 880863 w 1079873"/>
                <a:gd name="connsiteY5" fmla="*/ 717276 h 914400"/>
                <a:gd name="connsiteX6" fmla="*/ 932225 w 1079873"/>
                <a:gd name="connsiteY6" fmla="*/ 409040 h 914400"/>
                <a:gd name="connsiteX7" fmla="*/ 1079775 w 1079873"/>
                <a:gd name="connsiteY7" fmla="*/ 409677 h 914400"/>
                <a:gd name="connsiteX0" fmla="*/ 0 w 1125759"/>
                <a:gd name="connsiteY0" fmla="*/ 457200 h 914400"/>
                <a:gd name="connsiteX1" fmla="*/ 215900 w 1125759"/>
                <a:gd name="connsiteY1" fmla="*/ 457200 h 914400"/>
                <a:gd name="connsiteX2" fmla="*/ 381000 w 1125759"/>
                <a:gd name="connsiteY2" fmla="*/ 0 h 914400"/>
                <a:gd name="connsiteX3" fmla="*/ 596900 w 1125759"/>
                <a:gd name="connsiteY3" fmla="*/ 914400 h 914400"/>
                <a:gd name="connsiteX4" fmla="*/ 736600 w 1125759"/>
                <a:gd name="connsiteY4" fmla="*/ 101600 h 914400"/>
                <a:gd name="connsiteX5" fmla="*/ 880863 w 1125759"/>
                <a:gd name="connsiteY5" fmla="*/ 717276 h 914400"/>
                <a:gd name="connsiteX6" fmla="*/ 932225 w 1125759"/>
                <a:gd name="connsiteY6" fmla="*/ 409040 h 914400"/>
                <a:gd name="connsiteX7" fmla="*/ 1125693 w 1125759"/>
                <a:gd name="connsiteY7" fmla="*/ 409677 h 914400"/>
                <a:gd name="connsiteX0" fmla="*/ 0 w 1125693"/>
                <a:gd name="connsiteY0" fmla="*/ 457200 h 914400"/>
                <a:gd name="connsiteX1" fmla="*/ 215900 w 1125693"/>
                <a:gd name="connsiteY1" fmla="*/ 457200 h 914400"/>
                <a:gd name="connsiteX2" fmla="*/ 381000 w 1125693"/>
                <a:gd name="connsiteY2" fmla="*/ 0 h 914400"/>
                <a:gd name="connsiteX3" fmla="*/ 596900 w 1125693"/>
                <a:gd name="connsiteY3" fmla="*/ 914400 h 914400"/>
                <a:gd name="connsiteX4" fmla="*/ 736600 w 1125693"/>
                <a:gd name="connsiteY4" fmla="*/ 101600 h 914400"/>
                <a:gd name="connsiteX5" fmla="*/ 880863 w 1125693"/>
                <a:gd name="connsiteY5" fmla="*/ 717276 h 914400"/>
                <a:gd name="connsiteX6" fmla="*/ 932225 w 1125693"/>
                <a:gd name="connsiteY6" fmla="*/ 409040 h 914400"/>
                <a:gd name="connsiteX7" fmla="*/ 1125693 w 1125693"/>
                <a:gd name="connsiteY7" fmla="*/ 409677 h 914400"/>
                <a:gd name="connsiteX0" fmla="*/ 0 w 1125693"/>
                <a:gd name="connsiteY0" fmla="*/ 457200 h 914400"/>
                <a:gd name="connsiteX1" fmla="*/ 215900 w 1125693"/>
                <a:gd name="connsiteY1" fmla="*/ 457200 h 914400"/>
                <a:gd name="connsiteX2" fmla="*/ 381000 w 1125693"/>
                <a:gd name="connsiteY2" fmla="*/ 0 h 914400"/>
                <a:gd name="connsiteX3" fmla="*/ 547155 w 1125693"/>
                <a:gd name="connsiteY3" fmla="*/ 914400 h 914400"/>
                <a:gd name="connsiteX4" fmla="*/ 736600 w 1125693"/>
                <a:gd name="connsiteY4" fmla="*/ 101600 h 914400"/>
                <a:gd name="connsiteX5" fmla="*/ 880863 w 1125693"/>
                <a:gd name="connsiteY5" fmla="*/ 717276 h 914400"/>
                <a:gd name="connsiteX6" fmla="*/ 932225 w 1125693"/>
                <a:gd name="connsiteY6" fmla="*/ 409040 h 914400"/>
                <a:gd name="connsiteX7" fmla="*/ 1125693 w 1125693"/>
                <a:gd name="connsiteY7" fmla="*/ 409677 h 914400"/>
                <a:gd name="connsiteX0" fmla="*/ 0 w 1125693"/>
                <a:gd name="connsiteY0" fmla="*/ 457200 h 914400"/>
                <a:gd name="connsiteX1" fmla="*/ 215900 w 1125693"/>
                <a:gd name="connsiteY1" fmla="*/ 457200 h 914400"/>
                <a:gd name="connsiteX2" fmla="*/ 381000 w 1125693"/>
                <a:gd name="connsiteY2" fmla="*/ 0 h 914400"/>
                <a:gd name="connsiteX3" fmla="*/ 547155 w 1125693"/>
                <a:gd name="connsiteY3" fmla="*/ 914400 h 914400"/>
                <a:gd name="connsiteX4" fmla="*/ 797824 w 1125693"/>
                <a:gd name="connsiteY4" fmla="*/ 105426 h 914400"/>
                <a:gd name="connsiteX5" fmla="*/ 880863 w 1125693"/>
                <a:gd name="connsiteY5" fmla="*/ 717276 h 914400"/>
                <a:gd name="connsiteX6" fmla="*/ 932225 w 1125693"/>
                <a:gd name="connsiteY6" fmla="*/ 409040 h 914400"/>
                <a:gd name="connsiteX7" fmla="*/ 1125693 w 1125693"/>
                <a:gd name="connsiteY7" fmla="*/ 409677 h 914400"/>
                <a:gd name="connsiteX0" fmla="*/ 0 w 1125693"/>
                <a:gd name="connsiteY0" fmla="*/ 457200 h 914400"/>
                <a:gd name="connsiteX1" fmla="*/ 215900 w 1125693"/>
                <a:gd name="connsiteY1" fmla="*/ 457200 h 914400"/>
                <a:gd name="connsiteX2" fmla="*/ 381000 w 1125693"/>
                <a:gd name="connsiteY2" fmla="*/ 0 h 914400"/>
                <a:gd name="connsiteX3" fmla="*/ 547155 w 1125693"/>
                <a:gd name="connsiteY3" fmla="*/ 914400 h 914400"/>
                <a:gd name="connsiteX4" fmla="*/ 797824 w 1125693"/>
                <a:gd name="connsiteY4" fmla="*/ 105426 h 914400"/>
                <a:gd name="connsiteX5" fmla="*/ 796681 w 1125693"/>
                <a:gd name="connsiteY5" fmla="*/ 740235 h 914400"/>
                <a:gd name="connsiteX6" fmla="*/ 932225 w 1125693"/>
                <a:gd name="connsiteY6" fmla="*/ 409040 h 914400"/>
                <a:gd name="connsiteX7" fmla="*/ 1125693 w 1125693"/>
                <a:gd name="connsiteY7" fmla="*/ 409677 h 914400"/>
                <a:gd name="connsiteX0" fmla="*/ 0 w 1267273"/>
                <a:gd name="connsiteY0" fmla="*/ 457200 h 914400"/>
                <a:gd name="connsiteX1" fmla="*/ 215900 w 1267273"/>
                <a:gd name="connsiteY1" fmla="*/ 457200 h 914400"/>
                <a:gd name="connsiteX2" fmla="*/ 381000 w 1267273"/>
                <a:gd name="connsiteY2" fmla="*/ 0 h 914400"/>
                <a:gd name="connsiteX3" fmla="*/ 547155 w 1267273"/>
                <a:gd name="connsiteY3" fmla="*/ 914400 h 914400"/>
                <a:gd name="connsiteX4" fmla="*/ 797824 w 1267273"/>
                <a:gd name="connsiteY4" fmla="*/ 105426 h 914400"/>
                <a:gd name="connsiteX5" fmla="*/ 796681 w 1267273"/>
                <a:gd name="connsiteY5" fmla="*/ 740235 h 914400"/>
                <a:gd name="connsiteX6" fmla="*/ 932225 w 1267273"/>
                <a:gd name="connsiteY6" fmla="*/ 409040 h 914400"/>
                <a:gd name="connsiteX7" fmla="*/ 1267273 w 1267273"/>
                <a:gd name="connsiteY7" fmla="*/ 405851 h 914400"/>
                <a:gd name="connsiteX0" fmla="*/ 0 w 1267273"/>
                <a:gd name="connsiteY0" fmla="*/ 457200 h 914400"/>
                <a:gd name="connsiteX1" fmla="*/ 215900 w 1267273"/>
                <a:gd name="connsiteY1" fmla="*/ 457200 h 914400"/>
                <a:gd name="connsiteX2" fmla="*/ 381000 w 1267273"/>
                <a:gd name="connsiteY2" fmla="*/ 0 h 914400"/>
                <a:gd name="connsiteX3" fmla="*/ 547155 w 1267273"/>
                <a:gd name="connsiteY3" fmla="*/ 914400 h 914400"/>
                <a:gd name="connsiteX4" fmla="*/ 797824 w 1267273"/>
                <a:gd name="connsiteY4" fmla="*/ 105426 h 914400"/>
                <a:gd name="connsiteX5" fmla="*/ 796681 w 1267273"/>
                <a:gd name="connsiteY5" fmla="*/ 740235 h 914400"/>
                <a:gd name="connsiteX6" fmla="*/ 932225 w 1267273"/>
                <a:gd name="connsiteY6" fmla="*/ 409040 h 914400"/>
                <a:gd name="connsiteX7" fmla="*/ 1267273 w 1267273"/>
                <a:gd name="connsiteY7" fmla="*/ 405851 h 914400"/>
                <a:gd name="connsiteX0" fmla="*/ 0 w 1267273"/>
                <a:gd name="connsiteY0" fmla="*/ 457200 h 914400"/>
                <a:gd name="connsiteX1" fmla="*/ 215900 w 1267273"/>
                <a:gd name="connsiteY1" fmla="*/ 457200 h 914400"/>
                <a:gd name="connsiteX2" fmla="*/ 381000 w 1267273"/>
                <a:gd name="connsiteY2" fmla="*/ 0 h 914400"/>
                <a:gd name="connsiteX3" fmla="*/ 547155 w 1267273"/>
                <a:gd name="connsiteY3" fmla="*/ 914400 h 914400"/>
                <a:gd name="connsiteX4" fmla="*/ 797824 w 1267273"/>
                <a:gd name="connsiteY4" fmla="*/ 105426 h 914400"/>
                <a:gd name="connsiteX5" fmla="*/ 796681 w 1267273"/>
                <a:gd name="connsiteY5" fmla="*/ 740235 h 914400"/>
                <a:gd name="connsiteX6" fmla="*/ 932225 w 1267273"/>
                <a:gd name="connsiteY6" fmla="*/ 409040 h 914400"/>
                <a:gd name="connsiteX7" fmla="*/ 1267273 w 1267273"/>
                <a:gd name="connsiteY7" fmla="*/ 405851 h 914400"/>
                <a:gd name="connsiteX0" fmla="*/ 0 w 1339977"/>
                <a:gd name="connsiteY0" fmla="*/ 453374 h 914400"/>
                <a:gd name="connsiteX1" fmla="*/ 288604 w 1339977"/>
                <a:gd name="connsiteY1" fmla="*/ 457200 h 914400"/>
                <a:gd name="connsiteX2" fmla="*/ 453704 w 1339977"/>
                <a:gd name="connsiteY2" fmla="*/ 0 h 914400"/>
                <a:gd name="connsiteX3" fmla="*/ 619859 w 1339977"/>
                <a:gd name="connsiteY3" fmla="*/ 914400 h 914400"/>
                <a:gd name="connsiteX4" fmla="*/ 870528 w 1339977"/>
                <a:gd name="connsiteY4" fmla="*/ 105426 h 914400"/>
                <a:gd name="connsiteX5" fmla="*/ 869385 w 1339977"/>
                <a:gd name="connsiteY5" fmla="*/ 740235 h 914400"/>
                <a:gd name="connsiteX6" fmla="*/ 1004929 w 1339977"/>
                <a:gd name="connsiteY6" fmla="*/ 409040 h 914400"/>
                <a:gd name="connsiteX7" fmla="*/ 1339977 w 1339977"/>
                <a:gd name="connsiteY7" fmla="*/ 405851 h 914400"/>
                <a:gd name="connsiteX0" fmla="*/ 0 w 1343804"/>
                <a:gd name="connsiteY0" fmla="*/ 461027 h 914400"/>
                <a:gd name="connsiteX1" fmla="*/ 292431 w 1343804"/>
                <a:gd name="connsiteY1" fmla="*/ 457200 h 914400"/>
                <a:gd name="connsiteX2" fmla="*/ 457531 w 1343804"/>
                <a:gd name="connsiteY2" fmla="*/ 0 h 914400"/>
                <a:gd name="connsiteX3" fmla="*/ 623686 w 1343804"/>
                <a:gd name="connsiteY3" fmla="*/ 914400 h 914400"/>
                <a:gd name="connsiteX4" fmla="*/ 874355 w 1343804"/>
                <a:gd name="connsiteY4" fmla="*/ 105426 h 914400"/>
                <a:gd name="connsiteX5" fmla="*/ 873212 w 1343804"/>
                <a:gd name="connsiteY5" fmla="*/ 740235 h 914400"/>
                <a:gd name="connsiteX6" fmla="*/ 1008756 w 1343804"/>
                <a:gd name="connsiteY6" fmla="*/ 409040 h 914400"/>
                <a:gd name="connsiteX7" fmla="*/ 1343804 w 1343804"/>
                <a:gd name="connsiteY7" fmla="*/ 405851 h 914400"/>
                <a:gd name="connsiteX0" fmla="*/ 0 w 1347630"/>
                <a:gd name="connsiteY0" fmla="*/ 453374 h 914400"/>
                <a:gd name="connsiteX1" fmla="*/ 296257 w 1347630"/>
                <a:gd name="connsiteY1" fmla="*/ 457200 h 914400"/>
                <a:gd name="connsiteX2" fmla="*/ 461357 w 1347630"/>
                <a:gd name="connsiteY2" fmla="*/ 0 h 914400"/>
                <a:gd name="connsiteX3" fmla="*/ 627512 w 1347630"/>
                <a:gd name="connsiteY3" fmla="*/ 914400 h 914400"/>
                <a:gd name="connsiteX4" fmla="*/ 878181 w 1347630"/>
                <a:gd name="connsiteY4" fmla="*/ 105426 h 914400"/>
                <a:gd name="connsiteX5" fmla="*/ 877038 w 1347630"/>
                <a:gd name="connsiteY5" fmla="*/ 740235 h 914400"/>
                <a:gd name="connsiteX6" fmla="*/ 1012582 w 1347630"/>
                <a:gd name="connsiteY6" fmla="*/ 409040 h 914400"/>
                <a:gd name="connsiteX7" fmla="*/ 1347630 w 1347630"/>
                <a:gd name="connsiteY7" fmla="*/ 405851 h 914400"/>
                <a:gd name="connsiteX0" fmla="*/ 0 w 1347630"/>
                <a:gd name="connsiteY0" fmla="*/ 347948 h 808974"/>
                <a:gd name="connsiteX1" fmla="*/ 296257 w 1347630"/>
                <a:gd name="connsiteY1" fmla="*/ 351774 h 808974"/>
                <a:gd name="connsiteX2" fmla="*/ 399176 w 1347630"/>
                <a:gd name="connsiteY2" fmla="*/ 93552 h 808974"/>
                <a:gd name="connsiteX3" fmla="*/ 627512 w 1347630"/>
                <a:gd name="connsiteY3" fmla="*/ 808974 h 808974"/>
                <a:gd name="connsiteX4" fmla="*/ 878181 w 1347630"/>
                <a:gd name="connsiteY4" fmla="*/ 0 h 808974"/>
                <a:gd name="connsiteX5" fmla="*/ 877038 w 1347630"/>
                <a:gd name="connsiteY5" fmla="*/ 634809 h 808974"/>
                <a:gd name="connsiteX6" fmla="*/ 1012582 w 1347630"/>
                <a:gd name="connsiteY6" fmla="*/ 303614 h 808974"/>
                <a:gd name="connsiteX7" fmla="*/ 1347630 w 1347630"/>
                <a:gd name="connsiteY7" fmla="*/ 300425 h 808974"/>
                <a:gd name="connsiteX0" fmla="*/ 0 w 1347630"/>
                <a:gd name="connsiteY0" fmla="*/ 347948 h 680468"/>
                <a:gd name="connsiteX1" fmla="*/ 296257 w 1347630"/>
                <a:gd name="connsiteY1" fmla="*/ 351774 h 680468"/>
                <a:gd name="connsiteX2" fmla="*/ 399176 w 1347630"/>
                <a:gd name="connsiteY2" fmla="*/ 93552 h 680468"/>
                <a:gd name="connsiteX3" fmla="*/ 577767 w 1347630"/>
                <a:gd name="connsiteY3" fmla="*/ 680468 h 680468"/>
                <a:gd name="connsiteX4" fmla="*/ 878181 w 1347630"/>
                <a:gd name="connsiteY4" fmla="*/ 0 h 680468"/>
                <a:gd name="connsiteX5" fmla="*/ 877038 w 1347630"/>
                <a:gd name="connsiteY5" fmla="*/ 634809 h 680468"/>
                <a:gd name="connsiteX6" fmla="*/ 1012582 w 1347630"/>
                <a:gd name="connsiteY6" fmla="*/ 303614 h 680468"/>
                <a:gd name="connsiteX7" fmla="*/ 1347630 w 1347630"/>
                <a:gd name="connsiteY7" fmla="*/ 300425 h 680468"/>
                <a:gd name="connsiteX0" fmla="*/ 0 w 1347630"/>
                <a:gd name="connsiteY0" fmla="*/ 447437 h 779957"/>
                <a:gd name="connsiteX1" fmla="*/ 296257 w 1347630"/>
                <a:gd name="connsiteY1" fmla="*/ 451263 h 779957"/>
                <a:gd name="connsiteX2" fmla="*/ 399176 w 1347630"/>
                <a:gd name="connsiteY2" fmla="*/ 193041 h 779957"/>
                <a:gd name="connsiteX3" fmla="*/ 577767 w 1347630"/>
                <a:gd name="connsiteY3" fmla="*/ 779957 h 779957"/>
                <a:gd name="connsiteX4" fmla="*/ 774547 w 1347630"/>
                <a:gd name="connsiteY4" fmla="*/ 0 h 779957"/>
                <a:gd name="connsiteX5" fmla="*/ 877038 w 1347630"/>
                <a:gd name="connsiteY5" fmla="*/ 734298 h 779957"/>
                <a:gd name="connsiteX6" fmla="*/ 1012582 w 1347630"/>
                <a:gd name="connsiteY6" fmla="*/ 403103 h 779957"/>
                <a:gd name="connsiteX7" fmla="*/ 1347630 w 1347630"/>
                <a:gd name="connsiteY7" fmla="*/ 399914 h 779957"/>
                <a:gd name="connsiteX0" fmla="*/ 0 w 1347630"/>
                <a:gd name="connsiteY0" fmla="*/ 447437 h 966439"/>
                <a:gd name="connsiteX1" fmla="*/ 296257 w 1347630"/>
                <a:gd name="connsiteY1" fmla="*/ 451263 h 966439"/>
                <a:gd name="connsiteX2" fmla="*/ 399176 w 1347630"/>
                <a:gd name="connsiteY2" fmla="*/ 193041 h 966439"/>
                <a:gd name="connsiteX3" fmla="*/ 577767 w 1347630"/>
                <a:gd name="connsiteY3" fmla="*/ 779957 h 966439"/>
                <a:gd name="connsiteX4" fmla="*/ 774547 w 1347630"/>
                <a:gd name="connsiteY4" fmla="*/ 0 h 966439"/>
                <a:gd name="connsiteX5" fmla="*/ 914347 w 1347630"/>
                <a:gd name="connsiteY5" fmla="*/ 966439 h 966439"/>
                <a:gd name="connsiteX6" fmla="*/ 1012582 w 1347630"/>
                <a:gd name="connsiteY6" fmla="*/ 403103 h 966439"/>
                <a:gd name="connsiteX7" fmla="*/ 1347630 w 1347630"/>
                <a:gd name="connsiteY7" fmla="*/ 399914 h 966439"/>
                <a:gd name="connsiteX0" fmla="*/ 0 w 1347630"/>
                <a:gd name="connsiteY0" fmla="*/ 447437 h 966439"/>
                <a:gd name="connsiteX1" fmla="*/ 296257 w 1347630"/>
                <a:gd name="connsiteY1" fmla="*/ 451263 h 966439"/>
                <a:gd name="connsiteX2" fmla="*/ 399176 w 1347630"/>
                <a:gd name="connsiteY2" fmla="*/ 193041 h 966439"/>
                <a:gd name="connsiteX3" fmla="*/ 577767 w 1347630"/>
                <a:gd name="connsiteY3" fmla="*/ 779957 h 966439"/>
                <a:gd name="connsiteX4" fmla="*/ 774547 w 1347630"/>
                <a:gd name="connsiteY4" fmla="*/ 0 h 966439"/>
                <a:gd name="connsiteX5" fmla="*/ 914347 w 1347630"/>
                <a:gd name="connsiteY5" fmla="*/ 966439 h 966439"/>
                <a:gd name="connsiteX6" fmla="*/ 1012582 w 1347630"/>
                <a:gd name="connsiteY6" fmla="*/ 403103 h 966439"/>
                <a:gd name="connsiteX7" fmla="*/ 1105802 w 1347630"/>
                <a:gd name="connsiteY7" fmla="*/ 400437 h 966439"/>
                <a:gd name="connsiteX8" fmla="*/ 1347630 w 1347630"/>
                <a:gd name="connsiteY8" fmla="*/ 399914 h 966439"/>
                <a:gd name="connsiteX0" fmla="*/ 0 w 1347630"/>
                <a:gd name="connsiteY0" fmla="*/ 447437 h 966439"/>
                <a:gd name="connsiteX1" fmla="*/ 296257 w 1347630"/>
                <a:gd name="connsiteY1" fmla="*/ 451263 h 966439"/>
                <a:gd name="connsiteX2" fmla="*/ 399176 w 1347630"/>
                <a:gd name="connsiteY2" fmla="*/ 193041 h 966439"/>
                <a:gd name="connsiteX3" fmla="*/ 577767 w 1347630"/>
                <a:gd name="connsiteY3" fmla="*/ 779957 h 966439"/>
                <a:gd name="connsiteX4" fmla="*/ 774547 w 1347630"/>
                <a:gd name="connsiteY4" fmla="*/ 0 h 966439"/>
                <a:gd name="connsiteX5" fmla="*/ 914347 w 1347630"/>
                <a:gd name="connsiteY5" fmla="*/ 966439 h 966439"/>
                <a:gd name="connsiteX6" fmla="*/ 1037454 w 1347630"/>
                <a:gd name="connsiteY6" fmla="*/ 191689 h 966439"/>
                <a:gd name="connsiteX7" fmla="*/ 1105802 w 1347630"/>
                <a:gd name="connsiteY7" fmla="*/ 400437 h 966439"/>
                <a:gd name="connsiteX8" fmla="*/ 1347630 w 1347630"/>
                <a:gd name="connsiteY8" fmla="*/ 399914 h 966439"/>
                <a:gd name="connsiteX0" fmla="*/ 0 w 1347630"/>
                <a:gd name="connsiteY0" fmla="*/ 447437 h 966439"/>
                <a:gd name="connsiteX1" fmla="*/ 296257 w 1347630"/>
                <a:gd name="connsiteY1" fmla="*/ 451263 h 966439"/>
                <a:gd name="connsiteX2" fmla="*/ 399176 w 1347630"/>
                <a:gd name="connsiteY2" fmla="*/ 193041 h 966439"/>
                <a:gd name="connsiteX3" fmla="*/ 577767 w 1347630"/>
                <a:gd name="connsiteY3" fmla="*/ 779957 h 966439"/>
                <a:gd name="connsiteX4" fmla="*/ 774547 w 1347630"/>
                <a:gd name="connsiteY4" fmla="*/ 0 h 966439"/>
                <a:gd name="connsiteX5" fmla="*/ 914347 w 1347630"/>
                <a:gd name="connsiteY5" fmla="*/ 966439 h 966439"/>
                <a:gd name="connsiteX6" fmla="*/ 1078907 w 1347630"/>
                <a:gd name="connsiteY6" fmla="*/ 191689 h 966439"/>
                <a:gd name="connsiteX7" fmla="*/ 1105802 w 1347630"/>
                <a:gd name="connsiteY7" fmla="*/ 400437 h 966439"/>
                <a:gd name="connsiteX8" fmla="*/ 1347630 w 1347630"/>
                <a:gd name="connsiteY8" fmla="*/ 399914 h 966439"/>
                <a:gd name="connsiteX0" fmla="*/ 0 w 1347630"/>
                <a:gd name="connsiteY0" fmla="*/ 447437 h 966439"/>
                <a:gd name="connsiteX1" fmla="*/ 296257 w 1347630"/>
                <a:gd name="connsiteY1" fmla="*/ 451263 h 966439"/>
                <a:gd name="connsiteX2" fmla="*/ 399176 w 1347630"/>
                <a:gd name="connsiteY2" fmla="*/ 193041 h 966439"/>
                <a:gd name="connsiteX3" fmla="*/ 577767 w 1347630"/>
                <a:gd name="connsiteY3" fmla="*/ 779957 h 966439"/>
                <a:gd name="connsiteX4" fmla="*/ 774547 w 1347630"/>
                <a:gd name="connsiteY4" fmla="*/ 0 h 966439"/>
                <a:gd name="connsiteX5" fmla="*/ 914347 w 1347630"/>
                <a:gd name="connsiteY5" fmla="*/ 966439 h 966439"/>
                <a:gd name="connsiteX6" fmla="*/ 1078907 w 1347630"/>
                <a:gd name="connsiteY6" fmla="*/ 191689 h 966439"/>
                <a:gd name="connsiteX7" fmla="*/ 1105802 w 1347630"/>
                <a:gd name="connsiteY7" fmla="*/ 400437 h 966439"/>
                <a:gd name="connsiteX8" fmla="*/ 1172128 w 1347630"/>
                <a:gd name="connsiteY8" fmla="*/ 396291 h 966439"/>
                <a:gd name="connsiteX9" fmla="*/ 1347630 w 1347630"/>
                <a:gd name="connsiteY9" fmla="*/ 399914 h 966439"/>
                <a:gd name="connsiteX0" fmla="*/ 0 w 1347630"/>
                <a:gd name="connsiteY0" fmla="*/ 447437 h 966439"/>
                <a:gd name="connsiteX1" fmla="*/ 296257 w 1347630"/>
                <a:gd name="connsiteY1" fmla="*/ 451263 h 966439"/>
                <a:gd name="connsiteX2" fmla="*/ 399176 w 1347630"/>
                <a:gd name="connsiteY2" fmla="*/ 193041 h 966439"/>
                <a:gd name="connsiteX3" fmla="*/ 577767 w 1347630"/>
                <a:gd name="connsiteY3" fmla="*/ 779957 h 966439"/>
                <a:gd name="connsiteX4" fmla="*/ 774547 w 1347630"/>
                <a:gd name="connsiteY4" fmla="*/ 0 h 966439"/>
                <a:gd name="connsiteX5" fmla="*/ 914347 w 1347630"/>
                <a:gd name="connsiteY5" fmla="*/ 966439 h 966439"/>
                <a:gd name="connsiteX6" fmla="*/ 1078907 w 1347630"/>
                <a:gd name="connsiteY6" fmla="*/ 191689 h 966439"/>
                <a:gd name="connsiteX7" fmla="*/ 1126529 w 1347630"/>
                <a:gd name="connsiteY7" fmla="*/ 669886 h 966439"/>
                <a:gd name="connsiteX8" fmla="*/ 1172128 w 1347630"/>
                <a:gd name="connsiteY8" fmla="*/ 396291 h 966439"/>
                <a:gd name="connsiteX9" fmla="*/ 1347630 w 1347630"/>
                <a:gd name="connsiteY9" fmla="*/ 399914 h 966439"/>
                <a:gd name="connsiteX0" fmla="*/ 0 w 1459555"/>
                <a:gd name="connsiteY0" fmla="*/ 447437 h 966439"/>
                <a:gd name="connsiteX1" fmla="*/ 296257 w 1459555"/>
                <a:gd name="connsiteY1" fmla="*/ 451263 h 966439"/>
                <a:gd name="connsiteX2" fmla="*/ 399176 w 1459555"/>
                <a:gd name="connsiteY2" fmla="*/ 193041 h 966439"/>
                <a:gd name="connsiteX3" fmla="*/ 577767 w 1459555"/>
                <a:gd name="connsiteY3" fmla="*/ 779957 h 966439"/>
                <a:gd name="connsiteX4" fmla="*/ 774547 w 1459555"/>
                <a:gd name="connsiteY4" fmla="*/ 0 h 966439"/>
                <a:gd name="connsiteX5" fmla="*/ 914347 w 1459555"/>
                <a:gd name="connsiteY5" fmla="*/ 966439 h 966439"/>
                <a:gd name="connsiteX6" fmla="*/ 1078907 w 1459555"/>
                <a:gd name="connsiteY6" fmla="*/ 191689 h 966439"/>
                <a:gd name="connsiteX7" fmla="*/ 1126529 w 1459555"/>
                <a:gd name="connsiteY7" fmla="*/ 669886 h 966439"/>
                <a:gd name="connsiteX8" fmla="*/ 1172128 w 1459555"/>
                <a:gd name="connsiteY8" fmla="*/ 396291 h 966439"/>
                <a:gd name="connsiteX9" fmla="*/ 1459555 w 1459555"/>
                <a:gd name="connsiteY9" fmla="*/ 395769 h 966439"/>
                <a:gd name="connsiteX0" fmla="*/ 0 w 1459555"/>
                <a:gd name="connsiteY0" fmla="*/ 447437 h 966439"/>
                <a:gd name="connsiteX1" fmla="*/ 296257 w 1459555"/>
                <a:gd name="connsiteY1" fmla="*/ 451263 h 966439"/>
                <a:gd name="connsiteX2" fmla="*/ 399176 w 1459555"/>
                <a:gd name="connsiteY2" fmla="*/ 193041 h 966439"/>
                <a:gd name="connsiteX3" fmla="*/ 577767 w 1459555"/>
                <a:gd name="connsiteY3" fmla="*/ 779957 h 966439"/>
                <a:gd name="connsiteX4" fmla="*/ 728948 w 1459555"/>
                <a:gd name="connsiteY4" fmla="*/ 0 h 966439"/>
                <a:gd name="connsiteX5" fmla="*/ 914347 w 1459555"/>
                <a:gd name="connsiteY5" fmla="*/ 966439 h 966439"/>
                <a:gd name="connsiteX6" fmla="*/ 1078907 w 1459555"/>
                <a:gd name="connsiteY6" fmla="*/ 191689 h 966439"/>
                <a:gd name="connsiteX7" fmla="*/ 1126529 w 1459555"/>
                <a:gd name="connsiteY7" fmla="*/ 669886 h 966439"/>
                <a:gd name="connsiteX8" fmla="*/ 1172128 w 1459555"/>
                <a:gd name="connsiteY8" fmla="*/ 396291 h 966439"/>
                <a:gd name="connsiteX9" fmla="*/ 1459555 w 1459555"/>
                <a:gd name="connsiteY9" fmla="*/ 395769 h 966439"/>
                <a:gd name="connsiteX0" fmla="*/ 0 w 1459555"/>
                <a:gd name="connsiteY0" fmla="*/ 447437 h 966439"/>
                <a:gd name="connsiteX1" fmla="*/ 296257 w 1459555"/>
                <a:gd name="connsiteY1" fmla="*/ 451263 h 966439"/>
                <a:gd name="connsiteX2" fmla="*/ 399176 w 1459555"/>
                <a:gd name="connsiteY2" fmla="*/ 193041 h 966439"/>
                <a:gd name="connsiteX3" fmla="*/ 540458 w 1459555"/>
                <a:gd name="connsiteY3" fmla="*/ 721922 h 966439"/>
                <a:gd name="connsiteX4" fmla="*/ 728948 w 1459555"/>
                <a:gd name="connsiteY4" fmla="*/ 0 h 966439"/>
                <a:gd name="connsiteX5" fmla="*/ 914347 w 1459555"/>
                <a:gd name="connsiteY5" fmla="*/ 966439 h 966439"/>
                <a:gd name="connsiteX6" fmla="*/ 1078907 w 1459555"/>
                <a:gd name="connsiteY6" fmla="*/ 191689 h 966439"/>
                <a:gd name="connsiteX7" fmla="*/ 1126529 w 1459555"/>
                <a:gd name="connsiteY7" fmla="*/ 669886 h 966439"/>
                <a:gd name="connsiteX8" fmla="*/ 1172128 w 1459555"/>
                <a:gd name="connsiteY8" fmla="*/ 396291 h 966439"/>
                <a:gd name="connsiteX9" fmla="*/ 1459555 w 1459555"/>
                <a:gd name="connsiteY9" fmla="*/ 395769 h 966439"/>
                <a:gd name="connsiteX0" fmla="*/ 0 w 1459555"/>
                <a:gd name="connsiteY0" fmla="*/ 447437 h 875241"/>
                <a:gd name="connsiteX1" fmla="*/ 296257 w 1459555"/>
                <a:gd name="connsiteY1" fmla="*/ 451263 h 875241"/>
                <a:gd name="connsiteX2" fmla="*/ 399176 w 1459555"/>
                <a:gd name="connsiteY2" fmla="*/ 193041 h 875241"/>
                <a:gd name="connsiteX3" fmla="*/ 540458 w 1459555"/>
                <a:gd name="connsiteY3" fmla="*/ 721922 h 875241"/>
                <a:gd name="connsiteX4" fmla="*/ 728948 w 1459555"/>
                <a:gd name="connsiteY4" fmla="*/ 0 h 875241"/>
                <a:gd name="connsiteX5" fmla="*/ 901911 w 1459555"/>
                <a:gd name="connsiteY5" fmla="*/ 875241 h 875241"/>
                <a:gd name="connsiteX6" fmla="*/ 1078907 w 1459555"/>
                <a:gd name="connsiteY6" fmla="*/ 191689 h 875241"/>
                <a:gd name="connsiteX7" fmla="*/ 1126529 w 1459555"/>
                <a:gd name="connsiteY7" fmla="*/ 669886 h 875241"/>
                <a:gd name="connsiteX8" fmla="*/ 1172128 w 1459555"/>
                <a:gd name="connsiteY8" fmla="*/ 396291 h 875241"/>
                <a:gd name="connsiteX9" fmla="*/ 1459555 w 1459555"/>
                <a:gd name="connsiteY9" fmla="*/ 395769 h 875241"/>
                <a:gd name="connsiteX0" fmla="*/ 0 w 1459555"/>
                <a:gd name="connsiteY0" fmla="*/ 447437 h 924985"/>
                <a:gd name="connsiteX1" fmla="*/ 296257 w 1459555"/>
                <a:gd name="connsiteY1" fmla="*/ 451263 h 924985"/>
                <a:gd name="connsiteX2" fmla="*/ 399176 w 1459555"/>
                <a:gd name="connsiteY2" fmla="*/ 193041 h 924985"/>
                <a:gd name="connsiteX3" fmla="*/ 540458 w 1459555"/>
                <a:gd name="connsiteY3" fmla="*/ 721922 h 924985"/>
                <a:gd name="connsiteX4" fmla="*/ 728948 w 1459555"/>
                <a:gd name="connsiteY4" fmla="*/ 0 h 924985"/>
                <a:gd name="connsiteX5" fmla="*/ 918493 w 1459555"/>
                <a:gd name="connsiteY5" fmla="*/ 924985 h 924985"/>
                <a:gd name="connsiteX6" fmla="*/ 1078907 w 1459555"/>
                <a:gd name="connsiteY6" fmla="*/ 191689 h 924985"/>
                <a:gd name="connsiteX7" fmla="*/ 1126529 w 1459555"/>
                <a:gd name="connsiteY7" fmla="*/ 669886 h 924985"/>
                <a:gd name="connsiteX8" fmla="*/ 1172128 w 1459555"/>
                <a:gd name="connsiteY8" fmla="*/ 396291 h 924985"/>
                <a:gd name="connsiteX9" fmla="*/ 1459555 w 1459555"/>
                <a:gd name="connsiteY9" fmla="*/ 395769 h 924985"/>
                <a:gd name="connsiteX0" fmla="*/ 0 w 1459555"/>
                <a:gd name="connsiteY0" fmla="*/ 447437 h 924985"/>
                <a:gd name="connsiteX1" fmla="*/ 296257 w 1459555"/>
                <a:gd name="connsiteY1" fmla="*/ 451263 h 924985"/>
                <a:gd name="connsiteX2" fmla="*/ 399176 w 1459555"/>
                <a:gd name="connsiteY2" fmla="*/ 193041 h 924985"/>
                <a:gd name="connsiteX3" fmla="*/ 540458 w 1459555"/>
                <a:gd name="connsiteY3" fmla="*/ 721922 h 924985"/>
                <a:gd name="connsiteX4" fmla="*/ 728948 w 1459555"/>
                <a:gd name="connsiteY4" fmla="*/ 0 h 924985"/>
                <a:gd name="connsiteX5" fmla="*/ 918493 w 1459555"/>
                <a:gd name="connsiteY5" fmla="*/ 924985 h 924985"/>
                <a:gd name="connsiteX6" fmla="*/ 1078907 w 1459555"/>
                <a:gd name="connsiteY6" fmla="*/ 191689 h 924985"/>
                <a:gd name="connsiteX7" fmla="*/ 1130674 w 1459555"/>
                <a:gd name="connsiteY7" fmla="*/ 645014 h 924985"/>
                <a:gd name="connsiteX8" fmla="*/ 1172128 w 1459555"/>
                <a:gd name="connsiteY8" fmla="*/ 396291 h 924985"/>
                <a:gd name="connsiteX9" fmla="*/ 1459555 w 1459555"/>
                <a:gd name="connsiteY9" fmla="*/ 395769 h 924985"/>
                <a:gd name="connsiteX0" fmla="*/ 0 w 1459555"/>
                <a:gd name="connsiteY0" fmla="*/ 447437 h 924985"/>
                <a:gd name="connsiteX1" fmla="*/ 296257 w 1459555"/>
                <a:gd name="connsiteY1" fmla="*/ 451263 h 924985"/>
                <a:gd name="connsiteX2" fmla="*/ 399176 w 1459555"/>
                <a:gd name="connsiteY2" fmla="*/ 193041 h 924985"/>
                <a:gd name="connsiteX3" fmla="*/ 540458 w 1459555"/>
                <a:gd name="connsiteY3" fmla="*/ 721922 h 924985"/>
                <a:gd name="connsiteX4" fmla="*/ 728948 w 1459555"/>
                <a:gd name="connsiteY4" fmla="*/ 0 h 924985"/>
                <a:gd name="connsiteX5" fmla="*/ 918493 w 1459555"/>
                <a:gd name="connsiteY5" fmla="*/ 924985 h 924985"/>
                <a:gd name="connsiteX6" fmla="*/ 1078907 w 1459555"/>
                <a:gd name="connsiteY6" fmla="*/ 191689 h 924985"/>
                <a:gd name="connsiteX7" fmla="*/ 1130674 w 1459555"/>
                <a:gd name="connsiteY7" fmla="*/ 645014 h 924985"/>
                <a:gd name="connsiteX8" fmla="*/ 1197000 w 1459555"/>
                <a:gd name="connsiteY8" fmla="*/ 396291 h 924985"/>
                <a:gd name="connsiteX9" fmla="*/ 1459555 w 1459555"/>
                <a:gd name="connsiteY9" fmla="*/ 395769 h 924985"/>
                <a:gd name="connsiteX0" fmla="*/ 0 w 1459555"/>
                <a:gd name="connsiteY0" fmla="*/ 447437 h 924985"/>
                <a:gd name="connsiteX1" fmla="*/ 296257 w 1459555"/>
                <a:gd name="connsiteY1" fmla="*/ 451263 h 924985"/>
                <a:gd name="connsiteX2" fmla="*/ 399176 w 1459555"/>
                <a:gd name="connsiteY2" fmla="*/ 193041 h 924985"/>
                <a:gd name="connsiteX3" fmla="*/ 540458 w 1459555"/>
                <a:gd name="connsiteY3" fmla="*/ 721922 h 924985"/>
                <a:gd name="connsiteX4" fmla="*/ 728948 w 1459555"/>
                <a:gd name="connsiteY4" fmla="*/ 0 h 924985"/>
                <a:gd name="connsiteX5" fmla="*/ 918493 w 1459555"/>
                <a:gd name="connsiteY5" fmla="*/ 924985 h 924985"/>
                <a:gd name="connsiteX6" fmla="*/ 1035655 w 1459555"/>
                <a:gd name="connsiteY6" fmla="*/ 178381 h 924985"/>
                <a:gd name="connsiteX7" fmla="*/ 1130674 w 1459555"/>
                <a:gd name="connsiteY7" fmla="*/ 645014 h 924985"/>
                <a:gd name="connsiteX8" fmla="*/ 1197000 w 1459555"/>
                <a:gd name="connsiteY8" fmla="*/ 396291 h 924985"/>
                <a:gd name="connsiteX9" fmla="*/ 1459555 w 1459555"/>
                <a:gd name="connsiteY9" fmla="*/ 395769 h 924985"/>
                <a:gd name="connsiteX0" fmla="*/ 0 w 1459555"/>
                <a:gd name="connsiteY0" fmla="*/ 447437 h 924985"/>
                <a:gd name="connsiteX1" fmla="*/ 296257 w 1459555"/>
                <a:gd name="connsiteY1" fmla="*/ 451263 h 924985"/>
                <a:gd name="connsiteX2" fmla="*/ 399176 w 1459555"/>
                <a:gd name="connsiteY2" fmla="*/ 193041 h 924985"/>
                <a:gd name="connsiteX3" fmla="*/ 540458 w 1459555"/>
                <a:gd name="connsiteY3" fmla="*/ 721922 h 924985"/>
                <a:gd name="connsiteX4" fmla="*/ 728948 w 1459555"/>
                <a:gd name="connsiteY4" fmla="*/ 0 h 924985"/>
                <a:gd name="connsiteX5" fmla="*/ 918493 w 1459555"/>
                <a:gd name="connsiteY5" fmla="*/ 924985 h 924985"/>
                <a:gd name="connsiteX6" fmla="*/ 1022347 w 1459555"/>
                <a:gd name="connsiteY6" fmla="*/ 168401 h 924985"/>
                <a:gd name="connsiteX7" fmla="*/ 1130674 w 1459555"/>
                <a:gd name="connsiteY7" fmla="*/ 645014 h 924985"/>
                <a:gd name="connsiteX8" fmla="*/ 1197000 w 1459555"/>
                <a:gd name="connsiteY8" fmla="*/ 396291 h 924985"/>
                <a:gd name="connsiteX9" fmla="*/ 1459555 w 1459555"/>
                <a:gd name="connsiteY9" fmla="*/ 395769 h 924985"/>
                <a:gd name="connsiteX0" fmla="*/ 0 w 1459555"/>
                <a:gd name="connsiteY0" fmla="*/ 447437 h 924985"/>
                <a:gd name="connsiteX1" fmla="*/ 296257 w 1459555"/>
                <a:gd name="connsiteY1" fmla="*/ 451263 h 924985"/>
                <a:gd name="connsiteX2" fmla="*/ 412484 w 1459555"/>
                <a:gd name="connsiteY2" fmla="*/ 166426 h 924985"/>
                <a:gd name="connsiteX3" fmla="*/ 540458 w 1459555"/>
                <a:gd name="connsiteY3" fmla="*/ 721922 h 924985"/>
                <a:gd name="connsiteX4" fmla="*/ 728948 w 1459555"/>
                <a:gd name="connsiteY4" fmla="*/ 0 h 924985"/>
                <a:gd name="connsiteX5" fmla="*/ 918493 w 1459555"/>
                <a:gd name="connsiteY5" fmla="*/ 924985 h 924985"/>
                <a:gd name="connsiteX6" fmla="*/ 1022347 w 1459555"/>
                <a:gd name="connsiteY6" fmla="*/ 168401 h 924985"/>
                <a:gd name="connsiteX7" fmla="*/ 1130674 w 1459555"/>
                <a:gd name="connsiteY7" fmla="*/ 645014 h 924985"/>
                <a:gd name="connsiteX8" fmla="*/ 1197000 w 1459555"/>
                <a:gd name="connsiteY8" fmla="*/ 396291 h 924985"/>
                <a:gd name="connsiteX9" fmla="*/ 1459555 w 1459555"/>
                <a:gd name="connsiteY9" fmla="*/ 395769 h 924985"/>
                <a:gd name="connsiteX0" fmla="*/ 0 w 1459555"/>
                <a:gd name="connsiteY0" fmla="*/ 474053 h 951601"/>
                <a:gd name="connsiteX1" fmla="*/ 296257 w 1459555"/>
                <a:gd name="connsiteY1" fmla="*/ 477879 h 951601"/>
                <a:gd name="connsiteX2" fmla="*/ 412484 w 1459555"/>
                <a:gd name="connsiteY2" fmla="*/ 193042 h 951601"/>
                <a:gd name="connsiteX3" fmla="*/ 540458 w 1459555"/>
                <a:gd name="connsiteY3" fmla="*/ 748538 h 951601"/>
                <a:gd name="connsiteX4" fmla="*/ 718966 w 1459555"/>
                <a:gd name="connsiteY4" fmla="*/ 0 h 951601"/>
                <a:gd name="connsiteX5" fmla="*/ 918493 w 1459555"/>
                <a:gd name="connsiteY5" fmla="*/ 951601 h 951601"/>
                <a:gd name="connsiteX6" fmla="*/ 1022347 w 1459555"/>
                <a:gd name="connsiteY6" fmla="*/ 195017 h 951601"/>
                <a:gd name="connsiteX7" fmla="*/ 1130674 w 1459555"/>
                <a:gd name="connsiteY7" fmla="*/ 671630 h 951601"/>
                <a:gd name="connsiteX8" fmla="*/ 1197000 w 1459555"/>
                <a:gd name="connsiteY8" fmla="*/ 422907 h 951601"/>
                <a:gd name="connsiteX9" fmla="*/ 1459555 w 1459555"/>
                <a:gd name="connsiteY9" fmla="*/ 422385 h 951601"/>
                <a:gd name="connsiteX0" fmla="*/ 0 w 1459555"/>
                <a:gd name="connsiteY0" fmla="*/ 474053 h 954928"/>
                <a:gd name="connsiteX1" fmla="*/ 296257 w 1459555"/>
                <a:gd name="connsiteY1" fmla="*/ 477879 h 954928"/>
                <a:gd name="connsiteX2" fmla="*/ 412484 w 1459555"/>
                <a:gd name="connsiteY2" fmla="*/ 193042 h 954928"/>
                <a:gd name="connsiteX3" fmla="*/ 540458 w 1459555"/>
                <a:gd name="connsiteY3" fmla="*/ 748538 h 954928"/>
                <a:gd name="connsiteX4" fmla="*/ 718966 w 1459555"/>
                <a:gd name="connsiteY4" fmla="*/ 0 h 954928"/>
                <a:gd name="connsiteX5" fmla="*/ 891876 w 1459555"/>
                <a:gd name="connsiteY5" fmla="*/ 954928 h 954928"/>
                <a:gd name="connsiteX6" fmla="*/ 1022347 w 1459555"/>
                <a:gd name="connsiteY6" fmla="*/ 195017 h 954928"/>
                <a:gd name="connsiteX7" fmla="*/ 1130674 w 1459555"/>
                <a:gd name="connsiteY7" fmla="*/ 671630 h 954928"/>
                <a:gd name="connsiteX8" fmla="*/ 1197000 w 1459555"/>
                <a:gd name="connsiteY8" fmla="*/ 422907 h 954928"/>
                <a:gd name="connsiteX9" fmla="*/ 1459555 w 1459555"/>
                <a:gd name="connsiteY9" fmla="*/ 422385 h 954928"/>
                <a:gd name="connsiteX0" fmla="*/ 0 w 2257791"/>
                <a:gd name="connsiteY0" fmla="*/ 474053 h 954928"/>
                <a:gd name="connsiteX1" fmla="*/ 296257 w 2257791"/>
                <a:gd name="connsiteY1" fmla="*/ 477879 h 954928"/>
                <a:gd name="connsiteX2" fmla="*/ 412484 w 2257791"/>
                <a:gd name="connsiteY2" fmla="*/ 193042 h 954928"/>
                <a:gd name="connsiteX3" fmla="*/ 540458 w 2257791"/>
                <a:gd name="connsiteY3" fmla="*/ 748538 h 954928"/>
                <a:gd name="connsiteX4" fmla="*/ 718966 w 2257791"/>
                <a:gd name="connsiteY4" fmla="*/ 0 h 954928"/>
                <a:gd name="connsiteX5" fmla="*/ 891876 w 2257791"/>
                <a:gd name="connsiteY5" fmla="*/ 954928 h 954928"/>
                <a:gd name="connsiteX6" fmla="*/ 1022347 w 2257791"/>
                <a:gd name="connsiteY6" fmla="*/ 195017 h 954928"/>
                <a:gd name="connsiteX7" fmla="*/ 1130674 w 2257791"/>
                <a:gd name="connsiteY7" fmla="*/ 671630 h 954928"/>
                <a:gd name="connsiteX8" fmla="*/ 1197000 w 2257791"/>
                <a:gd name="connsiteY8" fmla="*/ 422907 h 954928"/>
                <a:gd name="connsiteX9" fmla="*/ 2257791 w 2257791"/>
                <a:gd name="connsiteY9" fmla="*/ 422385 h 954928"/>
                <a:gd name="connsiteX0" fmla="*/ 0 w 2257791"/>
                <a:gd name="connsiteY0" fmla="*/ 474053 h 954928"/>
                <a:gd name="connsiteX1" fmla="*/ 296257 w 2257791"/>
                <a:gd name="connsiteY1" fmla="*/ 477879 h 954928"/>
                <a:gd name="connsiteX2" fmla="*/ 412484 w 2257791"/>
                <a:gd name="connsiteY2" fmla="*/ 193042 h 954928"/>
                <a:gd name="connsiteX3" fmla="*/ 540458 w 2257791"/>
                <a:gd name="connsiteY3" fmla="*/ 748538 h 954928"/>
                <a:gd name="connsiteX4" fmla="*/ 718966 w 2257791"/>
                <a:gd name="connsiteY4" fmla="*/ 0 h 954928"/>
                <a:gd name="connsiteX5" fmla="*/ 891876 w 2257791"/>
                <a:gd name="connsiteY5" fmla="*/ 954928 h 954928"/>
                <a:gd name="connsiteX6" fmla="*/ 1022347 w 2257791"/>
                <a:gd name="connsiteY6" fmla="*/ 195017 h 954928"/>
                <a:gd name="connsiteX7" fmla="*/ 1130674 w 2257791"/>
                <a:gd name="connsiteY7" fmla="*/ 671630 h 954928"/>
                <a:gd name="connsiteX8" fmla="*/ 1197000 w 2257791"/>
                <a:gd name="connsiteY8" fmla="*/ 422907 h 954928"/>
                <a:gd name="connsiteX9" fmla="*/ 2257791 w 2257791"/>
                <a:gd name="connsiteY9" fmla="*/ 443392 h 954928"/>
                <a:gd name="connsiteX0" fmla="*/ 0 w 2264793"/>
                <a:gd name="connsiteY0" fmla="*/ 474053 h 954928"/>
                <a:gd name="connsiteX1" fmla="*/ 296257 w 2264793"/>
                <a:gd name="connsiteY1" fmla="*/ 477879 h 954928"/>
                <a:gd name="connsiteX2" fmla="*/ 412484 w 2264793"/>
                <a:gd name="connsiteY2" fmla="*/ 193042 h 954928"/>
                <a:gd name="connsiteX3" fmla="*/ 540458 w 2264793"/>
                <a:gd name="connsiteY3" fmla="*/ 748538 h 954928"/>
                <a:gd name="connsiteX4" fmla="*/ 718966 w 2264793"/>
                <a:gd name="connsiteY4" fmla="*/ 0 h 954928"/>
                <a:gd name="connsiteX5" fmla="*/ 891876 w 2264793"/>
                <a:gd name="connsiteY5" fmla="*/ 954928 h 954928"/>
                <a:gd name="connsiteX6" fmla="*/ 1022347 w 2264793"/>
                <a:gd name="connsiteY6" fmla="*/ 195017 h 954928"/>
                <a:gd name="connsiteX7" fmla="*/ 1130674 w 2264793"/>
                <a:gd name="connsiteY7" fmla="*/ 671630 h 954928"/>
                <a:gd name="connsiteX8" fmla="*/ 1197000 w 2264793"/>
                <a:gd name="connsiteY8" fmla="*/ 422907 h 954928"/>
                <a:gd name="connsiteX9" fmla="*/ 2264793 w 2264793"/>
                <a:gd name="connsiteY9" fmla="*/ 422385 h 954928"/>
                <a:gd name="connsiteX0" fmla="*/ 0 w 2544876"/>
                <a:gd name="connsiteY0" fmla="*/ 488057 h 954928"/>
                <a:gd name="connsiteX1" fmla="*/ 576340 w 2544876"/>
                <a:gd name="connsiteY1" fmla="*/ 477879 h 954928"/>
                <a:gd name="connsiteX2" fmla="*/ 692567 w 2544876"/>
                <a:gd name="connsiteY2" fmla="*/ 193042 h 954928"/>
                <a:gd name="connsiteX3" fmla="*/ 820541 w 2544876"/>
                <a:gd name="connsiteY3" fmla="*/ 748538 h 954928"/>
                <a:gd name="connsiteX4" fmla="*/ 999049 w 2544876"/>
                <a:gd name="connsiteY4" fmla="*/ 0 h 954928"/>
                <a:gd name="connsiteX5" fmla="*/ 1171959 w 2544876"/>
                <a:gd name="connsiteY5" fmla="*/ 954928 h 954928"/>
                <a:gd name="connsiteX6" fmla="*/ 1302430 w 2544876"/>
                <a:gd name="connsiteY6" fmla="*/ 195017 h 954928"/>
                <a:gd name="connsiteX7" fmla="*/ 1410757 w 2544876"/>
                <a:gd name="connsiteY7" fmla="*/ 671630 h 954928"/>
                <a:gd name="connsiteX8" fmla="*/ 1477083 w 2544876"/>
                <a:gd name="connsiteY8" fmla="*/ 422907 h 954928"/>
                <a:gd name="connsiteX9" fmla="*/ 2544876 w 2544876"/>
                <a:gd name="connsiteY9" fmla="*/ 422385 h 954928"/>
                <a:gd name="connsiteX0" fmla="*/ 0 w 2523870"/>
                <a:gd name="connsiteY0" fmla="*/ 481055 h 954928"/>
                <a:gd name="connsiteX1" fmla="*/ 555334 w 2523870"/>
                <a:gd name="connsiteY1" fmla="*/ 477879 h 954928"/>
                <a:gd name="connsiteX2" fmla="*/ 671561 w 2523870"/>
                <a:gd name="connsiteY2" fmla="*/ 193042 h 954928"/>
                <a:gd name="connsiteX3" fmla="*/ 799535 w 2523870"/>
                <a:gd name="connsiteY3" fmla="*/ 748538 h 954928"/>
                <a:gd name="connsiteX4" fmla="*/ 978043 w 2523870"/>
                <a:gd name="connsiteY4" fmla="*/ 0 h 954928"/>
                <a:gd name="connsiteX5" fmla="*/ 1150953 w 2523870"/>
                <a:gd name="connsiteY5" fmla="*/ 954928 h 954928"/>
                <a:gd name="connsiteX6" fmla="*/ 1281424 w 2523870"/>
                <a:gd name="connsiteY6" fmla="*/ 195017 h 954928"/>
                <a:gd name="connsiteX7" fmla="*/ 1389751 w 2523870"/>
                <a:gd name="connsiteY7" fmla="*/ 671630 h 954928"/>
                <a:gd name="connsiteX8" fmla="*/ 1456077 w 2523870"/>
                <a:gd name="connsiteY8" fmla="*/ 422907 h 954928"/>
                <a:gd name="connsiteX9" fmla="*/ 2523870 w 2523870"/>
                <a:gd name="connsiteY9" fmla="*/ 422385 h 954928"/>
                <a:gd name="connsiteX0" fmla="*/ 0 w 2523870"/>
                <a:gd name="connsiteY0" fmla="*/ 481055 h 954928"/>
                <a:gd name="connsiteX1" fmla="*/ 555334 w 2523870"/>
                <a:gd name="connsiteY1" fmla="*/ 477879 h 954928"/>
                <a:gd name="connsiteX2" fmla="*/ 671561 w 2523870"/>
                <a:gd name="connsiteY2" fmla="*/ 193042 h 954928"/>
                <a:gd name="connsiteX3" fmla="*/ 799535 w 2523870"/>
                <a:gd name="connsiteY3" fmla="*/ 748538 h 954928"/>
                <a:gd name="connsiteX4" fmla="*/ 978043 w 2523870"/>
                <a:gd name="connsiteY4" fmla="*/ 0 h 954928"/>
                <a:gd name="connsiteX5" fmla="*/ 1150953 w 2523870"/>
                <a:gd name="connsiteY5" fmla="*/ 954928 h 954928"/>
                <a:gd name="connsiteX6" fmla="*/ 1281424 w 2523870"/>
                <a:gd name="connsiteY6" fmla="*/ 195017 h 954928"/>
                <a:gd name="connsiteX7" fmla="*/ 1389751 w 2523870"/>
                <a:gd name="connsiteY7" fmla="*/ 671630 h 954928"/>
                <a:gd name="connsiteX8" fmla="*/ 1435070 w 2523870"/>
                <a:gd name="connsiteY8" fmla="*/ 499930 h 954928"/>
                <a:gd name="connsiteX9" fmla="*/ 2523870 w 2523870"/>
                <a:gd name="connsiteY9" fmla="*/ 422385 h 954928"/>
                <a:gd name="connsiteX0" fmla="*/ 0 w 2523870"/>
                <a:gd name="connsiteY0" fmla="*/ 481055 h 954928"/>
                <a:gd name="connsiteX1" fmla="*/ 555334 w 2523870"/>
                <a:gd name="connsiteY1" fmla="*/ 477879 h 954928"/>
                <a:gd name="connsiteX2" fmla="*/ 671561 w 2523870"/>
                <a:gd name="connsiteY2" fmla="*/ 193042 h 954928"/>
                <a:gd name="connsiteX3" fmla="*/ 799535 w 2523870"/>
                <a:gd name="connsiteY3" fmla="*/ 748538 h 954928"/>
                <a:gd name="connsiteX4" fmla="*/ 978043 w 2523870"/>
                <a:gd name="connsiteY4" fmla="*/ 0 h 954928"/>
                <a:gd name="connsiteX5" fmla="*/ 1150953 w 2523870"/>
                <a:gd name="connsiteY5" fmla="*/ 954928 h 954928"/>
                <a:gd name="connsiteX6" fmla="*/ 1281424 w 2523870"/>
                <a:gd name="connsiteY6" fmla="*/ 195017 h 954928"/>
                <a:gd name="connsiteX7" fmla="*/ 1389751 w 2523870"/>
                <a:gd name="connsiteY7" fmla="*/ 678633 h 954928"/>
                <a:gd name="connsiteX8" fmla="*/ 1435070 w 2523870"/>
                <a:gd name="connsiteY8" fmla="*/ 499930 h 954928"/>
                <a:gd name="connsiteX9" fmla="*/ 2523870 w 2523870"/>
                <a:gd name="connsiteY9" fmla="*/ 422385 h 954928"/>
                <a:gd name="connsiteX0" fmla="*/ 0 w 2327812"/>
                <a:gd name="connsiteY0" fmla="*/ 481055 h 954928"/>
                <a:gd name="connsiteX1" fmla="*/ 555334 w 2327812"/>
                <a:gd name="connsiteY1" fmla="*/ 477879 h 954928"/>
                <a:gd name="connsiteX2" fmla="*/ 671561 w 2327812"/>
                <a:gd name="connsiteY2" fmla="*/ 193042 h 954928"/>
                <a:gd name="connsiteX3" fmla="*/ 799535 w 2327812"/>
                <a:gd name="connsiteY3" fmla="*/ 748538 h 954928"/>
                <a:gd name="connsiteX4" fmla="*/ 978043 w 2327812"/>
                <a:gd name="connsiteY4" fmla="*/ 0 h 954928"/>
                <a:gd name="connsiteX5" fmla="*/ 1150953 w 2327812"/>
                <a:gd name="connsiteY5" fmla="*/ 954928 h 954928"/>
                <a:gd name="connsiteX6" fmla="*/ 1281424 w 2327812"/>
                <a:gd name="connsiteY6" fmla="*/ 195017 h 954928"/>
                <a:gd name="connsiteX7" fmla="*/ 1389751 w 2327812"/>
                <a:gd name="connsiteY7" fmla="*/ 678633 h 954928"/>
                <a:gd name="connsiteX8" fmla="*/ 1435070 w 2327812"/>
                <a:gd name="connsiteY8" fmla="*/ 499930 h 954928"/>
                <a:gd name="connsiteX9" fmla="*/ 2327812 w 2327812"/>
                <a:gd name="connsiteY9" fmla="*/ 513412 h 954928"/>
                <a:gd name="connsiteX0" fmla="*/ 0 w 2271796"/>
                <a:gd name="connsiteY0" fmla="*/ 481055 h 954928"/>
                <a:gd name="connsiteX1" fmla="*/ 555334 w 2271796"/>
                <a:gd name="connsiteY1" fmla="*/ 477879 h 954928"/>
                <a:gd name="connsiteX2" fmla="*/ 671561 w 2271796"/>
                <a:gd name="connsiteY2" fmla="*/ 193042 h 954928"/>
                <a:gd name="connsiteX3" fmla="*/ 799535 w 2271796"/>
                <a:gd name="connsiteY3" fmla="*/ 748538 h 954928"/>
                <a:gd name="connsiteX4" fmla="*/ 978043 w 2271796"/>
                <a:gd name="connsiteY4" fmla="*/ 0 h 954928"/>
                <a:gd name="connsiteX5" fmla="*/ 1150953 w 2271796"/>
                <a:gd name="connsiteY5" fmla="*/ 954928 h 954928"/>
                <a:gd name="connsiteX6" fmla="*/ 1281424 w 2271796"/>
                <a:gd name="connsiteY6" fmla="*/ 195017 h 954928"/>
                <a:gd name="connsiteX7" fmla="*/ 1389751 w 2271796"/>
                <a:gd name="connsiteY7" fmla="*/ 678633 h 954928"/>
                <a:gd name="connsiteX8" fmla="*/ 1435070 w 2271796"/>
                <a:gd name="connsiteY8" fmla="*/ 499930 h 954928"/>
                <a:gd name="connsiteX9" fmla="*/ 2271796 w 2271796"/>
                <a:gd name="connsiteY9" fmla="*/ 499408 h 954928"/>
                <a:gd name="connsiteX0" fmla="*/ 0 w 2264794"/>
                <a:gd name="connsiteY0" fmla="*/ 481055 h 954928"/>
                <a:gd name="connsiteX1" fmla="*/ 555334 w 2264794"/>
                <a:gd name="connsiteY1" fmla="*/ 477879 h 954928"/>
                <a:gd name="connsiteX2" fmla="*/ 671561 w 2264794"/>
                <a:gd name="connsiteY2" fmla="*/ 193042 h 954928"/>
                <a:gd name="connsiteX3" fmla="*/ 799535 w 2264794"/>
                <a:gd name="connsiteY3" fmla="*/ 748538 h 954928"/>
                <a:gd name="connsiteX4" fmla="*/ 978043 w 2264794"/>
                <a:gd name="connsiteY4" fmla="*/ 0 h 954928"/>
                <a:gd name="connsiteX5" fmla="*/ 1150953 w 2264794"/>
                <a:gd name="connsiteY5" fmla="*/ 954928 h 954928"/>
                <a:gd name="connsiteX6" fmla="*/ 1281424 w 2264794"/>
                <a:gd name="connsiteY6" fmla="*/ 195017 h 954928"/>
                <a:gd name="connsiteX7" fmla="*/ 1389751 w 2264794"/>
                <a:gd name="connsiteY7" fmla="*/ 678633 h 954928"/>
                <a:gd name="connsiteX8" fmla="*/ 1435070 w 2264794"/>
                <a:gd name="connsiteY8" fmla="*/ 499930 h 954928"/>
                <a:gd name="connsiteX9" fmla="*/ 2264794 w 2264794"/>
                <a:gd name="connsiteY9" fmla="*/ 485404 h 954928"/>
                <a:gd name="connsiteX0" fmla="*/ 0 w 2271796"/>
                <a:gd name="connsiteY0" fmla="*/ 481055 h 954928"/>
                <a:gd name="connsiteX1" fmla="*/ 555334 w 2271796"/>
                <a:gd name="connsiteY1" fmla="*/ 477879 h 954928"/>
                <a:gd name="connsiteX2" fmla="*/ 671561 w 2271796"/>
                <a:gd name="connsiteY2" fmla="*/ 193042 h 954928"/>
                <a:gd name="connsiteX3" fmla="*/ 799535 w 2271796"/>
                <a:gd name="connsiteY3" fmla="*/ 748538 h 954928"/>
                <a:gd name="connsiteX4" fmla="*/ 978043 w 2271796"/>
                <a:gd name="connsiteY4" fmla="*/ 0 h 954928"/>
                <a:gd name="connsiteX5" fmla="*/ 1150953 w 2271796"/>
                <a:gd name="connsiteY5" fmla="*/ 954928 h 954928"/>
                <a:gd name="connsiteX6" fmla="*/ 1281424 w 2271796"/>
                <a:gd name="connsiteY6" fmla="*/ 195017 h 954928"/>
                <a:gd name="connsiteX7" fmla="*/ 1389751 w 2271796"/>
                <a:gd name="connsiteY7" fmla="*/ 678633 h 954928"/>
                <a:gd name="connsiteX8" fmla="*/ 1435070 w 2271796"/>
                <a:gd name="connsiteY8" fmla="*/ 499930 h 954928"/>
                <a:gd name="connsiteX9" fmla="*/ 2271796 w 2271796"/>
                <a:gd name="connsiteY9" fmla="*/ 499408 h 954928"/>
                <a:gd name="connsiteX0" fmla="*/ 0 w 2709695"/>
                <a:gd name="connsiteY0" fmla="*/ 468109 h 954928"/>
                <a:gd name="connsiteX1" fmla="*/ 993233 w 2709695"/>
                <a:gd name="connsiteY1" fmla="*/ 477879 h 954928"/>
                <a:gd name="connsiteX2" fmla="*/ 1109460 w 2709695"/>
                <a:gd name="connsiteY2" fmla="*/ 193042 h 954928"/>
                <a:gd name="connsiteX3" fmla="*/ 1237434 w 2709695"/>
                <a:gd name="connsiteY3" fmla="*/ 748538 h 954928"/>
                <a:gd name="connsiteX4" fmla="*/ 1415942 w 2709695"/>
                <a:gd name="connsiteY4" fmla="*/ 0 h 954928"/>
                <a:gd name="connsiteX5" fmla="*/ 1588852 w 2709695"/>
                <a:gd name="connsiteY5" fmla="*/ 954928 h 954928"/>
                <a:gd name="connsiteX6" fmla="*/ 1719323 w 2709695"/>
                <a:gd name="connsiteY6" fmla="*/ 195017 h 954928"/>
                <a:gd name="connsiteX7" fmla="*/ 1827650 w 2709695"/>
                <a:gd name="connsiteY7" fmla="*/ 678633 h 954928"/>
                <a:gd name="connsiteX8" fmla="*/ 1872969 w 2709695"/>
                <a:gd name="connsiteY8" fmla="*/ 499930 h 954928"/>
                <a:gd name="connsiteX9" fmla="*/ 2709695 w 2709695"/>
                <a:gd name="connsiteY9" fmla="*/ 499408 h 954928"/>
                <a:gd name="connsiteX0" fmla="*/ 0 w 2771001"/>
                <a:gd name="connsiteY0" fmla="*/ 468109 h 954928"/>
                <a:gd name="connsiteX1" fmla="*/ 1054539 w 2771001"/>
                <a:gd name="connsiteY1" fmla="*/ 477879 h 954928"/>
                <a:gd name="connsiteX2" fmla="*/ 1170766 w 2771001"/>
                <a:gd name="connsiteY2" fmla="*/ 193042 h 954928"/>
                <a:gd name="connsiteX3" fmla="*/ 1298740 w 2771001"/>
                <a:gd name="connsiteY3" fmla="*/ 748538 h 954928"/>
                <a:gd name="connsiteX4" fmla="*/ 1477248 w 2771001"/>
                <a:gd name="connsiteY4" fmla="*/ 0 h 954928"/>
                <a:gd name="connsiteX5" fmla="*/ 1650158 w 2771001"/>
                <a:gd name="connsiteY5" fmla="*/ 954928 h 954928"/>
                <a:gd name="connsiteX6" fmla="*/ 1780629 w 2771001"/>
                <a:gd name="connsiteY6" fmla="*/ 195017 h 954928"/>
                <a:gd name="connsiteX7" fmla="*/ 1888956 w 2771001"/>
                <a:gd name="connsiteY7" fmla="*/ 678633 h 954928"/>
                <a:gd name="connsiteX8" fmla="*/ 1934275 w 2771001"/>
                <a:gd name="connsiteY8" fmla="*/ 499930 h 954928"/>
                <a:gd name="connsiteX9" fmla="*/ 2771001 w 2771001"/>
                <a:gd name="connsiteY9" fmla="*/ 499408 h 954928"/>
                <a:gd name="connsiteX0" fmla="*/ 0 w 2771001"/>
                <a:gd name="connsiteY0" fmla="*/ 468109 h 954928"/>
                <a:gd name="connsiteX1" fmla="*/ 91175 w 2771001"/>
                <a:gd name="connsiteY1" fmla="*/ 477793 h 954928"/>
                <a:gd name="connsiteX2" fmla="*/ 1054539 w 2771001"/>
                <a:gd name="connsiteY2" fmla="*/ 477879 h 954928"/>
                <a:gd name="connsiteX3" fmla="*/ 1170766 w 2771001"/>
                <a:gd name="connsiteY3" fmla="*/ 193042 h 954928"/>
                <a:gd name="connsiteX4" fmla="*/ 1298740 w 2771001"/>
                <a:gd name="connsiteY4" fmla="*/ 748538 h 954928"/>
                <a:gd name="connsiteX5" fmla="*/ 1477248 w 2771001"/>
                <a:gd name="connsiteY5" fmla="*/ 0 h 954928"/>
                <a:gd name="connsiteX6" fmla="*/ 1650158 w 2771001"/>
                <a:gd name="connsiteY6" fmla="*/ 954928 h 954928"/>
                <a:gd name="connsiteX7" fmla="*/ 1780629 w 2771001"/>
                <a:gd name="connsiteY7" fmla="*/ 195017 h 954928"/>
                <a:gd name="connsiteX8" fmla="*/ 1888956 w 2771001"/>
                <a:gd name="connsiteY8" fmla="*/ 678633 h 954928"/>
                <a:gd name="connsiteX9" fmla="*/ 1934275 w 2771001"/>
                <a:gd name="connsiteY9" fmla="*/ 499930 h 954928"/>
                <a:gd name="connsiteX10" fmla="*/ 2771001 w 2771001"/>
                <a:gd name="connsiteY10" fmla="*/ 499408 h 954928"/>
                <a:gd name="connsiteX0" fmla="*/ 0 w 2679828"/>
                <a:gd name="connsiteY0" fmla="*/ 0 h 2104041"/>
                <a:gd name="connsiteX1" fmla="*/ 2 w 2679828"/>
                <a:gd name="connsiteY1" fmla="*/ 1626906 h 2104041"/>
                <a:gd name="connsiteX2" fmla="*/ 963366 w 2679828"/>
                <a:gd name="connsiteY2" fmla="*/ 1626992 h 2104041"/>
                <a:gd name="connsiteX3" fmla="*/ 1079593 w 2679828"/>
                <a:gd name="connsiteY3" fmla="*/ 1342155 h 2104041"/>
                <a:gd name="connsiteX4" fmla="*/ 1207567 w 2679828"/>
                <a:gd name="connsiteY4" fmla="*/ 1897651 h 2104041"/>
                <a:gd name="connsiteX5" fmla="*/ 1386075 w 2679828"/>
                <a:gd name="connsiteY5" fmla="*/ 1149113 h 2104041"/>
                <a:gd name="connsiteX6" fmla="*/ 1558985 w 2679828"/>
                <a:gd name="connsiteY6" fmla="*/ 2104041 h 2104041"/>
                <a:gd name="connsiteX7" fmla="*/ 1689456 w 2679828"/>
                <a:gd name="connsiteY7" fmla="*/ 1344130 h 2104041"/>
                <a:gd name="connsiteX8" fmla="*/ 1797783 w 2679828"/>
                <a:gd name="connsiteY8" fmla="*/ 1827746 h 2104041"/>
                <a:gd name="connsiteX9" fmla="*/ 1843102 w 2679828"/>
                <a:gd name="connsiteY9" fmla="*/ 1649043 h 2104041"/>
                <a:gd name="connsiteX10" fmla="*/ 2679828 w 2679828"/>
                <a:gd name="connsiteY10" fmla="*/ 1648521 h 2104041"/>
                <a:gd name="connsiteX0" fmla="*/ 30390 w 2679827"/>
                <a:gd name="connsiteY0" fmla="*/ 0 h 2523321"/>
                <a:gd name="connsiteX1" fmla="*/ 1 w 2679827"/>
                <a:gd name="connsiteY1" fmla="*/ 2046186 h 2523321"/>
                <a:gd name="connsiteX2" fmla="*/ 963365 w 2679827"/>
                <a:gd name="connsiteY2" fmla="*/ 2046272 h 2523321"/>
                <a:gd name="connsiteX3" fmla="*/ 1079592 w 2679827"/>
                <a:gd name="connsiteY3" fmla="*/ 1761435 h 2523321"/>
                <a:gd name="connsiteX4" fmla="*/ 1207566 w 2679827"/>
                <a:gd name="connsiteY4" fmla="*/ 2316931 h 2523321"/>
                <a:gd name="connsiteX5" fmla="*/ 1386074 w 2679827"/>
                <a:gd name="connsiteY5" fmla="*/ 1568393 h 2523321"/>
                <a:gd name="connsiteX6" fmla="*/ 1558984 w 2679827"/>
                <a:gd name="connsiteY6" fmla="*/ 2523321 h 2523321"/>
                <a:gd name="connsiteX7" fmla="*/ 1689455 w 2679827"/>
                <a:gd name="connsiteY7" fmla="*/ 1763410 h 2523321"/>
                <a:gd name="connsiteX8" fmla="*/ 1797782 w 2679827"/>
                <a:gd name="connsiteY8" fmla="*/ 2247026 h 2523321"/>
                <a:gd name="connsiteX9" fmla="*/ 1843101 w 2679827"/>
                <a:gd name="connsiteY9" fmla="*/ 2068323 h 2523321"/>
                <a:gd name="connsiteX10" fmla="*/ 2679827 w 2679827"/>
                <a:gd name="connsiteY10" fmla="*/ 2067801 h 2523321"/>
                <a:gd name="connsiteX0" fmla="*/ 0 w 2679828"/>
                <a:gd name="connsiteY0" fmla="*/ 0 h 2523321"/>
                <a:gd name="connsiteX1" fmla="*/ 2 w 2679828"/>
                <a:gd name="connsiteY1" fmla="*/ 2046186 h 2523321"/>
                <a:gd name="connsiteX2" fmla="*/ 963366 w 2679828"/>
                <a:gd name="connsiteY2" fmla="*/ 2046272 h 2523321"/>
                <a:gd name="connsiteX3" fmla="*/ 1079593 w 2679828"/>
                <a:gd name="connsiteY3" fmla="*/ 1761435 h 2523321"/>
                <a:gd name="connsiteX4" fmla="*/ 1207567 w 2679828"/>
                <a:gd name="connsiteY4" fmla="*/ 2316931 h 2523321"/>
                <a:gd name="connsiteX5" fmla="*/ 1386075 w 2679828"/>
                <a:gd name="connsiteY5" fmla="*/ 1568393 h 2523321"/>
                <a:gd name="connsiteX6" fmla="*/ 1558985 w 2679828"/>
                <a:gd name="connsiteY6" fmla="*/ 2523321 h 2523321"/>
                <a:gd name="connsiteX7" fmla="*/ 1689456 w 2679828"/>
                <a:gd name="connsiteY7" fmla="*/ 1763410 h 2523321"/>
                <a:gd name="connsiteX8" fmla="*/ 1797783 w 2679828"/>
                <a:gd name="connsiteY8" fmla="*/ 2247026 h 2523321"/>
                <a:gd name="connsiteX9" fmla="*/ 1843102 w 2679828"/>
                <a:gd name="connsiteY9" fmla="*/ 2068323 h 2523321"/>
                <a:gd name="connsiteX10" fmla="*/ 2679828 w 2679828"/>
                <a:gd name="connsiteY10" fmla="*/ 2067801 h 2523321"/>
                <a:gd name="connsiteX0" fmla="*/ 384953 w 3064781"/>
                <a:gd name="connsiteY0" fmla="*/ 0 h 2523321"/>
                <a:gd name="connsiteX1" fmla="*/ 0 w 3064781"/>
                <a:gd name="connsiteY1" fmla="*/ 2076135 h 2523321"/>
                <a:gd name="connsiteX2" fmla="*/ 1348319 w 3064781"/>
                <a:gd name="connsiteY2" fmla="*/ 2046272 h 2523321"/>
                <a:gd name="connsiteX3" fmla="*/ 1464546 w 3064781"/>
                <a:gd name="connsiteY3" fmla="*/ 1761435 h 2523321"/>
                <a:gd name="connsiteX4" fmla="*/ 1592520 w 3064781"/>
                <a:gd name="connsiteY4" fmla="*/ 2316931 h 2523321"/>
                <a:gd name="connsiteX5" fmla="*/ 1771028 w 3064781"/>
                <a:gd name="connsiteY5" fmla="*/ 1568393 h 2523321"/>
                <a:gd name="connsiteX6" fmla="*/ 1943938 w 3064781"/>
                <a:gd name="connsiteY6" fmla="*/ 2523321 h 2523321"/>
                <a:gd name="connsiteX7" fmla="*/ 2074409 w 3064781"/>
                <a:gd name="connsiteY7" fmla="*/ 1763410 h 2523321"/>
                <a:gd name="connsiteX8" fmla="*/ 2182736 w 3064781"/>
                <a:gd name="connsiteY8" fmla="*/ 2247026 h 2523321"/>
                <a:gd name="connsiteX9" fmla="*/ 2228055 w 3064781"/>
                <a:gd name="connsiteY9" fmla="*/ 2068323 h 2523321"/>
                <a:gd name="connsiteX10" fmla="*/ 3064781 w 3064781"/>
                <a:gd name="connsiteY10" fmla="*/ 2067801 h 2523321"/>
                <a:gd name="connsiteX0" fmla="*/ 40519 w 3064781"/>
                <a:gd name="connsiteY0" fmla="*/ 0 h 2658090"/>
                <a:gd name="connsiteX1" fmla="*/ 0 w 3064781"/>
                <a:gd name="connsiteY1" fmla="*/ 2210904 h 2658090"/>
                <a:gd name="connsiteX2" fmla="*/ 1348319 w 3064781"/>
                <a:gd name="connsiteY2" fmla="*/ 2181041 h 2658090"/>
                <a:gd name="connsiteX3" fmla="*/ 1464546 w 3064781"/>
                <a:gd name="connsiteY3" fmla="*/ 1896204 h 2658090"/>
                <a:gd name="connsiteX4" fmla="*/ 1592520 w 3064781"/>
                <a:gd name="connsiteY4" fmla="*/ 2451700 h 2658090"/>
                <a:gd name="connsiteX5" fmla="*/ 1771028 w 3064781"/>
                <a:gd name="connsiteY5" fmla="*/ 1703162 h 2658090"/>
                <a:gd name="connsiteX6" fmla="*/ 1943938 w 3064781"/>
                <a:gd name="connsiteY6" fmla="*/ 2658090 h 2658090"/>
                <a:gd name="connsiteX7" fmla="*/ 2074409 w 3064781"/>
                <a:gd name="connsiteY7" fmla="*/ 1898179 h 2658090"/>
                <a:gd name="connsiteX8" fmla="*/ 2182736 w 3064781"/>
                <a:gd name="connsiteY8" fmla="*/ 2381795 h 2658090"/>
                <a:gd name="connsiteX9" fmla="*/ 2228055 w 3064781"/>
                <a:gd name="connsiteY9" fmla="*/ 2203092 h 2658090"/>
                <a:gd name="connsiteX10" fmla="*/ 3064781 w 3064781"/>
                <a:gd name="connsiteY10" fmla="*/ 2202570 h 2658090"/>
                <a:gd name="connsiteX0" fmla="*/ 0 w 3024262"/>
                <a:gd name="connsiteY0" fmla="*/ 0 h 2658090"/>
                <a:gd name="connsiteX1" fmla="*/ 20263 w 3024262"/>
                <a:gd name="connsiteY1" fmla="*/ 2210904 h 2658090"/>
                <a:gd name="connsiteX2" fmla="*/ 1307800 w 3024262"/>
                <a:gd name="connsiteY2" fmla="*/ 2181041 h 2658090"/>
                <a:gd name="connsiteX3" fmla="*/ 1424027 w 3024262"/>
                <a:gd name="connsiteY3" fmla="*/ 1896204 h 2658090"/>
                <a:gd name="connsiteX4" fmla="*/ 1552001 w 3024262"/>
                <a:gd name="connsiteY4" fmla="*/ 2451700 h 2658090"/>
                <a:gd name="connsiteX5" fmla="*/ 1730509 w 3024262"/>
                <a:gd name="connsiteY5" fmla="*/ 1703162 h 2658090"/>
                <a:gd name="connsiteX6" fmla="*/ 1903419 w 3024262"/>
                <a:gd name="connsiteY6" fmla="*/ 2658090 h 2658090"/>
                <a:gd name="connsiteX7" fmla="*/ 2033890 w 3024262"/>
                <a:gd name="connsiteY7" fmla="*/ 1898179 h 2658090"/>
                <a:gd name="connsiteX8" fmla="*/ 2142217 w 3024262"/>
                <a:gd name="connsiteY8" fmla="*/ 2381795 h 2658090"/>
                <a:gd name="connsiteX9" fmla="*/ 2187536 w 3024262"/>
                <a:gd name="connsiteY9" fmla="*/ 2203092 h 2658090"/>
                <a:gd name="connsiteX10" fmla="*/ 3024262 w 3024262"/>
                <a:gd name="connsiteY10" fmla="*/ 2202570 h 2658090"/>
                <a:gd name="connsiteX0" fmla="*/ 0 w 3024262"/>
                <a:gd name="connsiteY0" fmla="*/ 0 h 2658090"/>
                <a:gd name="connsiteX1" fmla="*/ 10133 w 3024262"/>
                <a:gd name="connsiteY1" fmla="*/ 2210904 h 2658090"/>
                <a:gd name="connsiteX2" fmla="*/ 1307800 w 3024262"/>
                <a:gd name="connsiteY2" fmla="*/ 2181041 h 2658090"/>
                <a:gd name="connsiteX3" fmla="*/ 1424027 w 3024262"/>
                <a:gd name="connsiteY3" fmla="*/ 1896204 h 2658090"/>
                <a:gd name="connsiteX4" fmla="*/ 1552001 w 3024262"/>
                <a:gd name="connsiteY4" fmla="*/ 2451700 h 2658090"/>
                <a:gd name="connsiteX5" fmla="*/ 1730509 w 3024262"/>
                <a:gd name="connsiteY5" fmla="*/ 1703162 h 2658090"/>
                <a:gd name="connsiteX6" fmla="*/ 1903419 w 3024262"/>
                <a:gd name="connsiteY6" fmla="*/ 2658090 h 2658090"/>
                <a:gd name="connsiteX7" fmla="*/ 2033890 w 3024262"/>
                <a:gd name="connsiteY7" fmla="*/ 1898179 h 2658090"/>
                <a:gd name="connsiteX8" fmla="*/ 2142217 w 3024262"/>
                <a:gd name="connsiteY8" fmla="*/ 2381795 h 2658090"/>
                <a:gd name="connsiteX9" fmla="*/ 2187536 w 3024262"/>
                <a:gd name="connsiteY9" fmla="*/ 2203092 h 2658090"/>
                <a:gd name="connsiteX10" fmla="*/ 3024262 w 3024262"/>
                <a:gd name="connsiteY10" fmla="*/ 2202570 h 2658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24262" h="2658090">
                  <a:moveTo>
                    <a:pt x="0" y="0"/>
                  </a:moveTo>
                  <a:cubicBezTo>
                    <a:pt x="1" y="542302"/>
                    <a:pt x="10132" y="1668602"/>
                    <a:pt x="10133" y="2210904"/>
                  </a:cubicBezTo>
                  <a:lnTo>
                    <a:pt x="1307800" y="2181041"/>
                  </a:lnTo>
                  <a:lnTo>
                    <a:pt x="1424027" y="1896204"/>
                  </a:lnTo>
                  <a:lnTo>
                    <a:pt x="1552001" y="2451700"/>
                  </a:lnTo>
                  <a:lnTo>
                    <a:pt x="1730509" y="1703162"/>
                  </a:lnTo>
                  <a:lnTo>
                    <a:pt x="1903419" y="2658090"/>
                  </a:lnTo>
                  <a:lnTo>
                    <a:pt x="2033890" y="1898179"/>
                  </a:lnTo>
                  <a:lnTo>
                    <a:pt x="2142217" y="2381795"/>
                  </a:lnTo>
                  <a:lnTo>
                    <a:pt x="2187536" y="2203092"/>
                  </a:lnTo>
                  <a:lnTo>
                    <a:pt x="3024262" y="2202570"/>
                  </a:lnTo>
                </a:path>
              </a:pathLst>
            </a:custGeom>
            <a:noFill/>
            <a:ln w="76200" cap="rnd">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6" name="Freeform 26">
              <a:extLst>
                <a:ext uri="{FF2B5EF4-FFF2-40B4-BE49-F238E27FC236}">
                  <a16:creationId xmlns="" xmlns:a16="http://schemas.microsoft.com/office/drawing/2014/main" id="{57EFF195-2F2E-420E-ACC0-55107A234B9D}"/>
                </a:ext>
              </a:extLst>
            </p:cNvPr>
            <p:cNvSpPr/>
            <p:nvPr/>
          </p:nvSpPr>
          <p:spPr>
            <a:xfrm>
              <a:off x="2765702" y="3337108"/>
              <a:ext cx="2172317" cy="1187656"/>
            </a:xfrm>
            <a:custGeom>
              <a:avLst/>
              <a:gdLst>
                <a:gd name="connsiteX0" fmla="*/ 0 w 1016000"/>
                <a:gd name="connsiteY0" fmla="*/ 457200 h 914400"/>
                <a:gd name="connsiteX1" fmla="*/ 215900 w 1016000"/>
                <a:gd name="connsiteY1" fmla="*/ 457200 h 914400"/>
                <a:gd name="connsiteX2" fmla="*/ 381000 w 1016000"/>
                <a:gd name="connsiteY2" fmla="*/ 0 h 914400"/>
                <a:gd name="connsiteX3" fmla="*/ 596900 w 1016000"/>
                <a:gd name="connsiteY3" fmla="*/ 914400 h 914400"/>
                <a:gd name="connsiteX4" fmla="*/ 736600 w 1016000"/>
                <a:gd name="connsiteY4" fmla="*/ 101600 h 914400"/>
                <a:gd name="connsiteX5" fmla="*/ 774700 w 1016000"/>
                <a:gd name="connsiteY5" fmla="*/ 533400 h 914400"/>
                <a:gd name="connsiteX6" fmla="*/ 1016000 w 1016000"/>
                <a:gd name="connsiteY6" fmla="*/ 533400 h 914400"/>
                <a:gd name="connsiteX0" fmla="*/ 0 w 1016000"/>
                <a:gd name="connsiteY0" fmla="*/ 457200 h 914400"/>
                <a:gd name="connsiteX1" fmla="*/ 215900 w 1016000"/>
                <a:gd name="connsiteY1" fmla="*/ 457200 h 914400"/>
                <a:gd name="connsiteX2" fmla="*/ 381000 w 1016000"/>
                <a:gd name="connsiteY2" fmla="*/ 0 h 914400"/>
                <a:gd name="connsiteX3" fmla="*/ 596900 w 1016000"/>
                <a:gd name="connsiteY3" fmla="*/ 914400 h 914400"/>
                <a:gd name="connsiteX4" fmla="*/ 736600 w 1016000"/>
                <a:gd name="connsiteY4" fmla="*/ 101600 h 914400"/>
                <a:gd name="connsiteX5" fmla="*/ 841026 w 1016000"/>
                <a:gd name="connsiteY5" fmla="*/ 674343 h 914400"/>
                <a:gd name="connsiteX6" fmla="*/ 1016000 w 1016000"/>
                <a:gd name="connsiteY6" fmla="*/ 533400 h 914400"/>
                <a:gd name="connsiteX0" fmla="*/ 0 w 982837"/>
                <a:gd name="connsiteY0" fmla="*/ 457200 h 914400"/>
                <a:gd name="connsiteX1" fmla="*/ 215900 w 982837"/>
                <a:gd name="connsiteY1" fmla="*/ 457200 h 914400"/>
                <a:gd name="connsiteX2" fmla="*/ 381000 w 982837"/>
                <a:gd name="connsiteY2" fmla="*/ 0 h 914400"/>
                <a:gd name="connsiteX3" fmla="*/ 596900 w 982837"/>
                <a:gd name="connsiteY3" fmla="*/ 914400 h 914400"/>
                <a:gd name="connsiteX4" fmla="*/ 736600 w 982837"/>
                <a:gd name="connsiteY4" fmla="*/ 101600 h 914400"/>
                <a:gd name="connsiteX5" fmla="*/ 841026 w 982837"/>
                <a:gd name="connsiteY5" fmla="*/ 674343 h 914400"/>
                <a:gd name="connsiteX6" fmla="*/ 982837 w 982837"/>
                <a:gd name="connsiteY6" fmla="*/ 400748 h 914400"/>
                <a:gd name="connsiteX0" fmla="*/ 0 w 982837"/>
                <a:gd name="connsiteY0" fmla="*/ 457200 h 914400"/>
                <a:gd name="connsiteX1" fmla="*/ 215900 w 982837"/>
                <a:gd name="connsiteY1" fmla="*/ 457200 h 914400"/>
                <a:gd name="connsiteX2" fmla="*/ 381000 w 982837"/>
                <a:gd name="connsiteY2" fmla="*/ 0 h 914400"/>
                <a:gd name="connsiteX3" fmla="*/ 596900 w 982837"/>
                <a:gd name="connsiteY3" fmla="*/ 914400 h 914400"/>
                <a:gd name="connsiteX4" fmla="*/ 736600 w 982837"/>
                <a:gd name="connsiteY4" fmla="*/ 101600 h 914400"/>
                <a:gd name="connsiteX5" fmla="*/ 814536 w 982837"/>
                <a:gd name="connsiteY5" fmla="*/ 510008 h 914400"/>
                <a:gd name="connsiteX6" fmla="*/ 841026 w 982837"/>
                <a:gd name="connsiteY6" fmla="*/ 674343 h 914400"/>
                <a:gd name="connsiteX7" fmla="*/ 982837 w 982837"/>
                <a:gd name="connsiteY7" fmla="*/ 400748 h 914400"/>
                <a:gd name="connsiteX0" fmla="*/ 0 w 982837"/>
                <a:gd name="connsiteY0" fmla="*/ 457200 h 914400"/>
                <a:gd name="connsiteX1" fmla="*/ 215900 w 982837"/>
                <a:gd name="connsiteY1" fmla="*/ 457200 h 914400"/>
                <a:gd name="connsiteX2" fmla="*/ 381000 w 982837"/>
                <a:gd name="connsiteY2" fmla="*/ 0 h 914400"/>
                <a:gd name="connsiteX3" fmla="*/ 596900 w 982837"/>
                <a:gd name="connsiteY3" fmla="*/ 914400 h 914400"/>
                <a:gd name="connsiteX4" fmla="*/ 736600 w 982837"/>
                <a:gd name="connsiteY4" fmla="*/ 101600 h 914400"/>
                <a:gd name="connsiteX5" fmla="*/ 814536 w 982837"/>
                <a:gd name="connsiteY5" fmla="*/ 510008 h 914400"/>
                <a:gd name="connsiteX6" fmla="*/ 981969 w 982837"/>
                <a:gd name="connsiteY6" fmla="*/ 632890 h 914400"/>
                <a:gd name="connsiteX7" fmla="*/ 982837 w 982837"/>
                <a:gd name="connsiteY7" fmla="*/ 400748 h 914400"/>
                <a:gd name="connsiteX0" fmla="*/ 0 w 982837"/>
                <a:gd name="connsiteY0" fmla="*/ 457200 h 914400"/>
                <a:gd name="connsiteX1" fmla="*/ 215900 w 982837"/>
                <a:gd name="connsiteY1" fmla="*/ 457200 h 914400"/>
                <a:gd name="connsiteX2" fmla="*/ 381000 w 982837"/>
                <a:gd name="connsiteY2" fmla="*/ 0 h 914400"/>
                <a:gd name="connsiteX3" fmla="*/ 596900 w 982837"/>
                <a:gd name="connsiteY3" fmla="*/ 914400 h 914400"/>
                <a:gd name="connsiteX4" fmla="*/ 736600 w 982837"/>
                <a:gd name="connsiteY4" fmla="*/ 101600 h 914400"/>
                <a:gd name="connsiteX5" fmla="*/ 864281 w 982837"/>
                <a:gd name="connsiteY5" fmla="*/ 584624 h 914400"/>
                <a:gd name="connsiteX6" fmla="*/ 981969 w 982837"/>
                <a:gd name="connsiteY6" fmla="*/ 632890 h 914400"/>
                <a:gd name="connsiteX7" fmla="*/ 982837 w 982837"/>
                <a:gd name="connsiteY7" fmla="*/ 400748 h 914400"/>
                <a:gd name="connsiteX0" fmla="*/ 0 w 1231559"/>
                <a:gd name="connsiteY0" fmla="*/ 457200 h 914400"/>
                <a:gd name="connsiteX1" fmla="*/ 215900 w 1231559"/>
                <a:gd name="connsiteY1" fmla="*/ 457200 h 914400"/>
                <a:gd name="connsiteX2" fmla="*/ 381000 w 1231559"/>
                <a:gd name="connsiteY2" fmla="*/ 0 h 914400"/>
                <a:gd name="connsiteX3" fmla="*/ 596900 w 1231559"/>
                <a:gd name="connsiteY3" fmla="*/ 914400 h 914400"/>
                <a:gd name="connsiteX4" fmla="*/ 736600 w 1231559"/>
                <a:gd name="connsiteY4" fmla="*/ 101600 h 914400"/>
                <a:gd name="connsiteX5" fmla="*/ 864281 w 1231559"/>
                <a:gd name="connsiteY5" fmla="*/ 584624 h 914400"/>
                <a:gd name="connsiteX6" fmla="*/ 981969 w 1231559"/>
                <a:gd name="connsiteY6" fmla="*/ 632890 h 914400"/>
                <a:gd name="connsiteX7" fmla="*/ 1231559 w 1231559"/>
                <a:gd name="connsiteY7" fmla="*/ 467074 h 914400"/>
                <a:gd name="connsiteX0" fmla="*/ 0 w 1231559"/>
                <a:gd name="connsiteY0" fmla="*/ 457200 h 914400"/>
                <a:gd name="connsiteX1" fmla="*/ 215900 w 1231559"/>
                <a:gd name="connsiteY1" fmla="*/ 457200 h 914400"/>
                <a:gd name="connsiteX2" fmla="*/ 381000 w 1231559"/>
                <a:gd name="connsiteY2" fmla="*/ 0 h 914400"/>
                <a:gd name="connsiteX3" fmla="*/ 596900 w 1231559"/>
                <a:gd name="connsiteY3" fmla="*/ 914400 h 914400"/>
                <a:gd name="connsiteX4" fmla="*/ 736600 w 1231559"/>
                <a:gd name="connsiteY4" fmla="*/ 101600 h 914400"/>
                <a:gd name="connsiteX5" fmla="*/ 864281 w 1231559"/>
                <a:gd name="connsiteY5" fmla="*/ 584624 h 914400"/>
                <a:gd name="connsiteX6" fmla="*/ 948806 w 1231559"/>
                <a:gd name="connsiteY6" fmla="*/ 259807 h 914400"/>
                <a:gd name="connsiteX7" fmla="*/ 1231559 w 1231559"/>
                <a:gd name="connsiteY7" fmla="*/ 467074 h 914400"/>
                <a:gd name="connsiteX0" fmla="*/ 0 w 1231559"/>
                <a:gd name="connsiteY0" fmla="*/ 457200 h 914400"/>
                <a:gd name="connsiteX1" fmla="*/ 215900 w 1231559"/>
                <a:gd name="connsiteY1" fmla="*/ 457200 h 914400"/>
                <a:gd name="connsiteX2" fmla="*/ 381000 w 1231559"/>
                <a:gd name="connsiteY2" fmla="*/ 0 h 914400"/>
                <a:gd name="connsiteX3" fmla="*/ 596900 w 1231559"/>
                <a:gd name="connsiteY3" fmla="*/ 914400 h 914400"/>
                <a:gd name="connsiteX4" fmla="*/ 736600 w 1231559"/>
                <a:gd name="connsiteY4" fmla="*/ 101600 h 914400"/>
                <a:gd name="connsiteX5" fmla="*/ 880863 w 1231559"/>
                <a:gd name="connsiteY5" fmla="*/ 717276 h 914400"/>
                <a:gd name="connsiteX6" fmla="*/ 948806 w 1231559"/>
                <a:gd name="connsiteY6" fmla="*/ 259807 h 914400"/>
                <a:gd name="connsiteX7" fmla="*/ 1231559 w 1231559"/>
                <a:gd name="connsiteY7" fmla="*/ 467074 h 914400"/>
                <a:gd name="connsiteX0" fmla="*/ 0 w 1380792"/>
                <a:gd name="connsiteY0" fmla="*/ 457200 h 914400"/>
                <a:gd name="connsiteX1" fmla="*/ 215900 w 1380792"/>
                <a:gd name="connsiteY1" fmla="*/ 457200 h 914400"/>
                <a:gd name="connsiteX2" fmla="*/ 381000 w 1380792"/>
                <a:gd name="connsiteY2" fmla="*/ 0 h 914400"/>
                <a:gd name="connsiteX3" fmla="*/ 596900 w 1380792"/>
                <a:gd name="connsiteY3" fmla="*/ 914400 h 914400"/>
                <a:gd name="connsiteX4" fmla="*/ 736600 w 1380792"/>
                <a:gd name="connsiteY4" fmla="*/ 101600 h 914400"/>
                <a:gd name="connsiteX5" fmla="*/ 880863 w 1380792"/>
                <a:gd name="connsiteY5" fmla="*/ 717276 h 914400"/>
                <a:gd name="connsiteX6" fmla="*/ 948806 w 1380792"/>
                <a:gd name="connsiteY6" fmla="*/ 259807 h 914400"/>
                <a:gd name="connsiteX7" fmla="*/ 1380792 w 1380792"/>
                <a:gd name="connsiteY7" fmla="*/ 409039 h 914400"/>
                <a:gd name="connsiteX0" fmla="*/ 0 w 1380792"/>
                <a:gd name="connsiteY0" fmla="*/ 457200 h 914400"/>
                <a:gd name="connsiteX1" fmla="*/ 215900 w 1380792"/>
                <a:gd name="connsiteY1" fmla="*/ 457200 h 914400"/>
                <a:gd name="connsiteX2" fmla="*/ 381000 w 1380792"/>
                <a:gd name="connsiteY2" fmla="*/ 0 h 914400"/>
                <a:gd name="connsiteX3" fmla="*/ 596900 w 1380792"/>
                <a:gd name="connsiteY3" fmla="*/ 914400 h 914400"/>
                <a:gd name="connsiteX4" fmla="*/ 736600 w 1380792"/>
                <a:gd name="connsiteY4" fmla="*/ 101600 h 914400"/>
                <a:gd name="connsiteX5" fmla="*/ 880863 w 1380792"/>
                <a:gd name="connsiteY5" fmla="*/ 717276 h 914400"/>
                <a:gd name="connsiteX6" fmla="*/ 932225 w 1380792"/>
                <a:gd name="connsiteY6" fmla="*/ 409040 h 914400"/>
                <a:gd name="connsiteX7" fmla="*/ 1380792 w 1380792"/>
                <a:gd name="connsiteY7" fmla="*/ 409039 h 914400"/>
                <a:gd name="connsiteX0" fmla="*/ 0 w 1198396"/>
                <a:gd name="connsiteY0" fmla="*/ 457200 h 914400"/>
                <a:gd name="connsiteX1" fmla="*/ 215900 w 1198396"/>
                <a:gd name="connsiteY1" fmla="*/ 457200 h 914400"/>
                <a:gd name="connsiteX2" fmla="*/ 381000 w 1198396"/>
                <a:gd name="connsiteY2" fmla="*/ 0 h 914400"/>
                <a:gd name="connsiteX3" fmla="*/ 596900 w 1198396"/>
                <a:gd name="connsiteY3" fmla="*/ 914400 h 914400"/>
                <a:gd name="connsiteX4" fmla="*/ 736600 w 1198396"/>
                <a:gd name="connsiteY4" fmla="*/ 101600 h 914400"/>
                <a:gd name="connsiteX5" fmla="*/ 880863 w 1198396"/>
                <a:gd name="connsiteY5" fmla="*/ 717276 h 914400"/>
                <a:gd name="connsiteX6" fmla="*/ 932225 w 1198396"/>
                <a:gd name="connsiteY6" fmla="*/ 409040 h 914400"/>
                <a:gd name="connsiteX7" fmla="*/ 1198396 w 1198396"/>
                <a:gd name="connsiteY7" fmla="*/ 384167 h 914400"/>
                <a:gd name="connsiteX0" fmla="*/ 0 w 1198396"/>
                <a:gd name="connsiteY0" fmla="*/ 457200 h 914400"/>
                <a:gd name="connsiteX1" fmla="*/ 215900 w 1198396"/>
                <a:gd name="connsiteY1" fmla="*/ 457200 h 914400"/>
                <a:gd name="connsiteX2" fmla="*/ 381000 w 1198396"/>
                <a:gd name="connsiteY2" fmla="*/ 0 h 914400"/>
                <a:gd name="connsiteX3" fmla="*/ 596900 w 1198396"/>
                <a:gd name="connsiteY3" fmla="*/ 914400 h 914400"/>
                <a:gd name="connsiteX4" fmla="*/ 736600 w 1198396"/>
                <a:gd name="connsiteY4" fmla="*/ 101600 h 914400"/>
                <a:gd name="connsiteX5" fmla="*/ 880863 w 1198396"/>
                <a:gd name="connsiteY5" fmla="*/ 717276 h 914400"/>
                <a:gd name="connsiteX6" fmla="*/ 932225 w 1198396"/>
                <a:gd name="connsiteY6" fmla="*/ 409040 h 914400"/>
                <a:gd name="connsiteX7" fmla="*/ 1198396 w 1198396"/>
                <a:gd name="connsiteY7" fmla="*/ 384167 h 914400"/>
                <a:gd name="connsiteX0" fmla="*/ 0 w 1198396"/>
                <a:gd name="connsiteY0" fmla="*/ 457200 h 914400"/>
                <a:gd name="connsiteX1" fmla="*/ 215900 w 1198396"/>
                <a:gd name="connsiteY1" fmla="*/ 457200 h 914400"/>
                <a:gd name="connsiteX2" fmla="*/ 381000 w 1198396"/>
                <a:gd name="connsiteY2" fmla="*/ 0 h 914400"/>
                <a:gd name="connsiteX3" fmla="*/ 596900 w 1198396"/>
                <a:gd name="connsiteY3" fmla="*/ 914400 h 914400"/>
                <a:gd name="connsiteX4" fmla="*/ 736600 w 1198396"/>
                <a:gd name="connsiteY4" fmla="*/ 101600 h 914400"/>
                <a:gd name="connsiteX5" fmla="*/ 880863 w 1198396"/>
                <a:gd name="connsiteY5" fmla="*/ 717276 h 914400"/>
                <a:gd name="connsiteX6" fmla="*/ 932225 w 1198396"/>
                <a:gd name="connsiteY6" fmla="*/ 409040 h 914400"/>
                <a:gd name="connsiteX7" fmla="*/ 1198396 w 1198396"/>
                <a:gd name="connsiteY7" fmla="*/ 384167 h 914400"/>
                <a:gd name="connsiteX0" fmla="*/ 0 w 1198396"/>
                <a:gd name="connsiteY0" fmla="*/ 457200 h 914400"/>
                <a:gd name="connsiteX1" fmla="*/ 215900 w 1198396"/>
                <a:gd name="connsiteY1" fmla="*/ 457200 h 914400"/>
                <a:gd name="connsiteX2" fmla="*/ 381000 w 1198396"/>
                <a:gd name="connsiteY2" fmla="*/ 0 h 914400"/>
                <a:gd name="connsiteX3" fmla="*/ 596900 w 1198396"/>
                <a:gd name="connsiteY3" fmla="*/ 914400 h 914400"/>
                <a:gd name="connsiteX4" fmla="*/ 736600 w 1198396"/>
                <a:gd name="connsiteY4" fmla="*/ 101600 h 914400"/>
                <a:gd name="connsiteX5" fmla="*/ 880863 w 1198396"/>
                <a:gd name="connsiteY5" fmla="*/ 717276 h 914400"/>
                <a:gd name="connsiteX6" fmla="*/ 932225 w 1198396"/>
                <a:gd name="connsiteY6" fmla="*/ 409040 h 914400"/>
                <a:gd name="connsiteX7" fmla="*/ 1198396 w 1198396"/>
                <a:gd name="connsiteY7" fmla="*/ 417330 h 914400"/>
                <a:gd name="connsiteX0" fmla="*/ 0 w 1198396"/>
                <a:gd name="connsiteY0" fmla="*/ 457200 h 914400"/>
                <a:gd name="connsiteX1" fmla="*/ 215900 w 1198396"/>
                <a:gd name="connsiteY1" fmla="*/ 457200 h 914400"/>
                <a:gd name="connsiteX2" fmla="*/ 381000 w 1198396"/>
                <a:gd name="connsiteY2" fmla="*/ 0 h 914400"/>
                <a:gd name="connsiteX3" fmla="*/ 596900 w 1198396"/>
                <a:gd name="connsiteY3" fmla="*/ 914400 h 914400"/>
                <a:gd name="connsiteX4" fmla="*/ 736600 w 1198396"/>
                <a:gd name="connsiteY4" fmla="*/ 101600 h 914400"/>
                <a:gd name="connsiteX5" fmla="*/ 880863 w 1198396"/>
                <a:gd name="connsiteY5" fmla="*/ 717276 h 914400"/>
                <a:gd name="connsiteX6" fmla="*/ 932225 w 1198396"/>
                <a:gd name="connsiteY6" fmla="*/ 409040 h 914400"/>
                <a:gd name="connsiteX7" fmla="*/ 1198396 w 1198396"/>
                <a:gd name="connsiteY7" fmla="*/ 417330 h 914400"/>
                <a:gd name="connsiteX0" fmla="*/ 0 w 1202223"/>
                <a:gd name="connsiteY0" fmla="*/ 457200 h 914400"/>
                <a:gd name="connsiteX1" fmla="*/ 215900 w 1202223"/>
                <a:gd name="connsiteY1" fmla="*/ 457200 h 914400"/>
                <a:gd name="connsiteX2" fmla="*/ 381000 w 1202223"/>
                <a:gd name="connsiteY2" fmla="*/ 0 h 914400"/>
                <a:gd name="connsiteX3" fmla="*/ 596900 w 1202223"/>
                <a:gd name="connsiteY3" fmla="*/ 914400 h 914400"/>
                <a:gd name="connsiteX4" fmla="*/ 736600 w 1202223"/>
                <a:gd name="connsiteY4" fmla="*/ 101600 h 914400"/>
                <a:gd name="connsiteX5" fmla="*/ 880863 w 1202223"/>
                <a:gd name="connsiteY5" fmla="*/ 717276 h 914400"/>
                <a:gd name="connsiteX6" fmla="*/ 932225 w 1202223"/>
                <a:gd name="connsiteY6" fmla="*/ 409040 h 914400"/>
                <a:gd name="connsiteX7" fmla="*/ 1202223 w 1202223"/>
                <a:gd name="connsiteY7" fmla="*/ 405850 h 914400"/>
                <a:gd name="connsiteX0" fmla="*/ 0 w 1198396"/>
                <a:gd name="connsiteY0" fmla="*/ 457200 h 914400"/>
                <a:gd name="connsiteX1" fmla="*/ 215900 w 1198396"/>
                <a:gd name="connsiteY1" fmla="*/ 457200 h 914400"/>
                <a:gd name="connsiteX2" fmla="*/ 381000 w 1198396"/>
                <a:gd name="connsiteY2" fmla="*/ 0 h 914400"/>
                <a:gd name="connsiteX3" fmla="*/ 596900 w 1198396"/>
                <a:gd name="connsiteY3" fmla="*/ 914400 h 914400"/>
                <a:gd name="connsiteX4" fmla="*/ 736600 w 1198396"/>
                <a:gd name="connsiteY4" fmla="*/ 101600 h 914400"/>
                <a:gd name="connsiteX5" fmla="*/ 880863 w 1198396"/>
                <a:gd name="connsiteY5" fmla="*/ 717276 h 914400"/>
                <a:gd name="connsiteX6" fmla="*/ 932225 w 1198396"/>
                <a:gd name="connsiteY6" fmla="*/ 409040 h 914400"/>
                <a:gd name="connsiteX7" fmla="*/ 1198396 w 1198396"/>
                <a:gd name="connsiteY7" fmla="*/ 413503 h 914400"/>
                <a:gd name="connsiteX0" fmla="*/ 0 w 1202223"/>
                <a:gd name="connsiteY0" fmla="*/ 457200 h 914400"/>
                <a:gd name="connsiteX1" fmla="*/ 215900 w 1202223"/>
                <a:gd name="connsiteY1" fmla="*/ 457200 h 914400"/>
                <a:gd name="connsiteX2" fmla="*/ 381000 w 1202223"/>
                <a:gd name="connsiteY2" fmla="*/ 0 h 914400"/>
                <a:gd name="connsiteX3" fmla="*/ 596900 w 1202223"/>
                <a:gd name="connsiteY3" fmla="*/ 914400 h 914400"/>
                <a:gd name="connsiteX4" fmla="*/ 736600 w 1202223"/>
                <a:gd name="connsiteY4" fmla="*/ 101600 h 914400"/>
                <a:gd name="connsiteX5" fmla="*/ 880863 w 1202223"/>
                <a:gd name="connsiteY5" fmla="*/ 717276 h 914400"/>
                <a:gd name="connsiteX6" fmla="*/ 932225 w 1202223"/>
                <a:gd name="connsiteY6" fmla="*/ 409040 h 914400"/>
                <a:gd name="connsiteX7" fmla="*/ 1202223 w 1202223"/>
                <a:gd name="connsiteY7" fmla="*/ 402023 h 914400"/>
                <a:gd name="connsiteX0" fmla="*/ 0 w 1202266"/>
                <a:gd name="connsiteY0" fmla="*/ 457200 h 914400"/>
                <a:gd name="connsiteX1" fmla="*/ 215900 w 1202266"/>
                <a:gd name="connsiteY1" fmla="*/ 457200 h 914400"/>
                <a:gd name="connsiteX2" fmla="*/ 381000 w 1202266"/>
                <a:gd name="connsiteY2" fmla="*/ 0 h 914400"/>
                <a:gd name="connsiteX3" fmla="*/ 596900 w 1202266"/>
                <a:gd name="connsiteY3" fmla="*/ 914400 h 914400"/>
                <a:gd name="connsiteX4" fmla="*/ 736600 w 1202266"/>
                <a:gd name="connsiteY4" fmla="*/ 101600 h 914400"/>
                <a:gd name="connsiteX5" fmla="*/ 880863 w 1202266"/>
                <a:gd name="connsiteY5" fmla="*/ 717276 h 914400"/>
                <a:gd name="connsiteX6" fmla="*/ 932225 w 1202266"/>
                <a:gd name="connsiteY6" fmla="*/ 409040 h 914400"/>
                <a:gd name="connsiteX7" fmla="*/ 1202223 w 1202266"/>
                <a:gd name="connsiteY7" fmla="*/ 402023 h 914400"/>
                <a:gd name="connsiteX0" fmla="*/ 0 w 1202266"/>
                <a:gd name="connsiteY0" fmla="*/ 457200 h 914400"/>
                <a:gd name="connsiteX1" fmla="*/ 215900 w 1202266"/>
                <a:gd name="connsiteY1" fmla="*/ 457200 h 914400"/>
                <a:gd name="connsiteX2" fmla="*/ 381000 w 1202266"/>
                <a:gd name="connsiteY2" fmla="*/ 0 h 914400"/>
                <a:gd name="connsiteX3" fmla="*/ 596900 w 1202266"/>
                <a:gd name="connsiteY3" fmla="*/ 914400 h 914400"/>
                <a:gd name="connsiteX4" fmla="*/ 736600 w 1202266"/>
                <a:gd name="connsiteY4" fmla="*/ 101600 h 914400"/>
                <a:gd name="connsiteX5" fmla="*/ 880863 w 1202266"/>
                <a:gd name="connsiteY5" fmla="*/ 717276 h 914400"/>
                <a:gd name="connsiteX6" fmla="*/ 932225 w 1202266"/>
                <a:gd name="connsiteY6" fmla="*/ 409040 h 914400"/>
                <a:gd name="connsiteX7" fmla="*/ 1202223 w 1202266"/>
                <a:gd name="connsiteY7" fmla="*/ 417329 h 914400"/>
                <a:gd name="connsiteX0" fmla="*/ 0 w 1133408"/>
                <a:gd name="connsiteY0" fmla="*/ 457200 h 914400"/>
                <a:gd name="connsiteX1" fmla="*/ 215900 w 1133408"/>
                <a:gd name="connsiteY1" fmla="*/ 457200 h 914400"/>
                <a:gd name="connsiteX2" fmla="*/ 381000 w 1133408"/>
                <a:gd name="connsiteY2" fmla="*/ 0 h 914400"/>
                <a:gd name="connsiteX3" fmla="*/ 596900 w 1133408"/>
                <a:gd name="connsiteY3" fmla="*/ 914400 h 914400"/>
                <a:gd name="connsiteX4" fmla="*/ 736600 w 1133408"/>
                <a:gd name="connsiteY4" fmla="*/ 101600 h 914400"/>
                <a:gd name="connsiteX5" fmla="*/ 880863 w 1133408"/>
                <a:gd name="connsiteY5" fmla="*/ 717276 h 914400"/>
                <a:gd name="connsiteX6" fmla="*/ 932225 w 1133408"/>
                <a:gd name="connsiteY6" fmla="*/ 409040 h 914400"/>
                <a:gd name="connsiteX7" fmla="*/ 1133346 w 1133408"/>
                <a:gd name="connsiteY7" fmla="*/ 413503 h 914400"/>
                <a:gd name="connsiteX0" fmla="*/ 0 w 1133408"/>
                <a:gd name="connsiteY0" fmla="*/ 457200 h 914400"/>
                <a:gd name="connsiteX1" fmla="*/ 215900 w 1133408"/>
                <a:gd name="connsiteY1" fmla="*/ 457200 h 914400"/>
                <a:gd name="connsiteX2" fmla="*/ 381000 w 1133408"/>
                <a:gd name="connsiteY2" fmla="*/ 0 h 914400"/>
                <a:gd name="connsiteX3" fmla="*/ 596900 w 1133408"/>
                <a:gd name="connsiteY3" fmla="*/ 914400 h 914400"/>
                <a:gd name="connsiteX4" fmla="*/ 736600 w 1133408"/>
                <a:gd name="connsiteY4" fmla="*/ 101600 h 914400"/>
                <a:gd name="connsiteX5" fmla="*/ 880863 w 1133408"/>
                <a:gd name="connsiteY5" fmla="*/ 717276 h 914400"/>
                <a:gd name="connsiteX6" fmla="*/ 932225 w 1133408"/>
                <a:gd name="connsiteY6" fmla="*/ 409040 h 914400"/>
                <a:gd name="connsiteX7" fmla="*/ 1133346 w 1133408"/>
                <a:gd name="connsiteY7" fmla="*/ 402024 h 914400"/>
                <a:gd name="connsiteX0" fmla="*/ 0 w 1079873"/>
                <a:gd name="connsiteY0" fmla="*/ 457200 h 914400"/>
                <a:gd name="connsiteX1" fmla="*/ 215900 w 1079873"/>
                <a:gd name="connsiteY1" fmla="*/ 457200 h 914400"/>
                <a:gd name="connsiteX2" fmla="*/ 381000 w 1079873"/>
                <a:gd name="connsiteY2" fmla="*/ 0 h 914400"/>
                <a:gd name="connsiteX3" fmla="*/ 596900 w 1079873"/>
                <a:gd name="connsiteY3" fmla="*/ 914400 h 914400"/>
                <a:gd name="connsiteX4" fmla="*/ 736600 w 1079873"/>
                <a:gd name="connsiteY4" fmla="*/ 101600 h 914400"/>
                <a:gd name="connsiteX5" fmla="*/ 880863 w 1079873"/>
                <a:gd name="connsiteY5" fmla="*/ 717276 h 914400"/>
                <a:gd name="connsiteX6" fmla="*/ 932225 w 1079873"/>
                <a:gd name="connsiteY6" fmla="*/ 409040 h 914400"/>
                <a:gd name="connsiteX7" fmla="*/ 1079775 w 1079873"/>
                <a:gd name="connsiteY7" fmla="*/ 409677 h 914400"/>
                <a:gd name="connsiteX0" fmla="*/ 0 w 1125759"/>
                <a:gd name="connsiteY0" fmla="*/ 457200 h 914400"/>
                <a:gd name="connsiteX1" fmla="*/ 215900 w 1125759"/>
                <a:gd name="connsiteY1" fmla="*/ 457200 h 914400"/>
                <a:gd name="connsiteX2" fmla="*/ 381000 w 1125759"/>
                <a:gd name="connsiteY2" fmla="*/ 0 h 914400"/>
                <a:gd name="connsiteX3" fmla="*/ 596900 w 1125759"/>
                <a:gd name="connsiteY3" fmla="*/ 914400 h 914400"/>
                <a:gd name="connsiteX4" fmla="*/ 736600 w 1125759"/>
                <a:gd name="connsiteY4" fmla="*/ 101600 h 914400"/>
                <a:gd name="connsiteX5" fmla="*/ 880863 w 1125759"/>
                <a:gd name="connsiteY5" fmla="*/ 717276 h 914400"/>
                <a:gd name="connsiteX6" fmla="*/ 932225 w 1125759"/>
                <a:gd name="connsiteY6" fmla="*/ 409040 h 914400"/>
                <a:gd name="connsiteX7" fmla="*/ 1125693 w 1125759"/>
                <a:gd name="connsiteY7" fmla="*/ 409677 h 914400"/>
                <a:gd name="connsiteX0" fmla="*/ 0 w 1125693"/>
                <a:gd name="connsiteY0" fmla="*/ 457200 h 914400"/>
                <a:gd name="connsiteX1" fmla="*/ 215900 w 1125693"/>
                <a:gd name="connsiteY1" fmla="*/ 457200 h 914400"/>
                <a:gd name="connsiteX2" fmla="*/ 381000 w 1125693"/>
                <a:gd name="connsiteY2" fmla="*/ 0 h 914400"/>
                <a:gd name="connsiteX3" fmla="*/ 596900 w 1125693"/>
                <a:gd name="connsiteY3" fmla="*/ 914400 h 914400"/>
                <a:gd name="connsiteX4" fmla="*/ 736600 w 1125693"/>
                <a:gd name="connsiteY4" fmla="*/ 101600 h 914400"/>
                <a:gd name="connsiteX5" fmla="*/ 880863 w 1125693"/>
                <a:gd name="connsiteY5" fmla="*/ 717276 h 914400"/>
                <a:gd name="connsiteX6" fmla="*/ 932225 w 1125693"/>
                <a:gd name="connsiteY6" fmla="*/ 409040 h 914400"/>
                <a:gd name="connsiteX7" fmla="*/ 1125693 w 1125693"/>
                <a:gd name="connsiteY7" fmla="*/ 409677 h 914400"/>
                <a:gd name="connsiteX0" fmla="*/ 0 w 1125693"/>
                <a:gd name="connsiteY0" fmla="*/ 457200 h 914400"/>
                <a:gd name="connsiteX1" fmla="*/ 215900 w 1125693"/>
                <a:gd name="connsiteY1" fmla="*/ 457200 h 914400"/>
                <a:gd name="connsiteX2" fmla="*/ 381000 w 1125693"/>
                <a:gd name="connsiteY2" fmla="*/ 0 h 914400"/>
                <a:gd name="connsiteX3" fmla="*/ 547155 w 1125693"/>
                <a:gd name="connsiteY3" fmla="*/ 914400 h 914400"/>
                <a:gd name="connsiteX4" fmla="*/ 736600 w 1125693"/>
                <a:gd name="connsiteY4" fmla="*/ 101600 h 914400"/>
                <a:gd name="connsiteX5" fmla="*/ 880863 w 1125693"/>
                <a:gd name="connsiteY5" fmla="*/ 717276 h 914400"/>
                <a:gd name="connsiteX6" fmla="*/ 932225 w 1125693"/>
                <a:gd name="connsiteY6" fmla="*/ 409040 h 914400"/>
                <a:gd name="connsiteX7" fmla="*/ 1125693 w 1125693"/>
                <a:gd name="connsiteY7" fmla="*/ 409677 h 914400"/>
                <a:gd name="connsiteX0" fmla="*/ 0 w 1125693"/>
                <a:gd name="connsiteY0" fmla="*/ 457200 h 914400"/>
                <a:gd name="connsiteX1" fmla="*/ 215900 w 1125693"/>
                <a:gd name="connsiteY1" fmla="*/ 457200 h 914400"/>
                <a:gd name="connsiteX2" fmla="*/ 381000 w 1125693"/>
                <a:gd name="connsiteY2" fmla="*/ 0 h 914400"/>
                <a:gd name="connsiteX3" fmla="*/ 547155 w 1125693"/>
                <a:gd name="connsiteY3" fmla="*/ 914400 h 914400"/>
                <a:gd name="connsiteX4" fmla="*/ 797824 w 1125693"/>
                <a:gd name="connsiteY4" fmla="*/ 105426 h 914400"/>
                <a:gd name="connsiteX5" fmla="*/ 880863 w 1125693"/>
                <a:gd name="connsiteY5" fmla="*/ 717276 h 914400"/>
                <a:gd name="connsiteX6" fmla="*/ 932225 w 1125693"/>
                <a:gd name="connsiteY6" fmla="*/ 409040 h 914400"/>
                <a:gd name="connsiteX7" fmla="*/ 1125693 w 1125693"/>
                <a:gd name="connsiteY7" fmla="*/ 409677 h 914400"/>
                <a:gd name="connsiteX0" fmla="*/ 0 w 1125693"/>
                <a:gd name="connsiteY0" fmla="*/ 457200 h 914400"/>
                <a:gd name="connsiteX1" fmla="*/ 215900 w 1125693"/>
                <a:gd name="connsiteY1" fmla="*/ 457200 h 914400"/>
                <a:gd name="connsiteX2" fmla="*/ 381000 w 1125693"/>
                <a:gd name="connsiteY2" fmla="*/ 0 h 914400"/>
                <a:gd name="connsiteX3" fmla="*/ 547155 w 1125693"/>
                <a:gd name="connsiteY3" fmla="*/ 914400 h 914400"/>
                <a:gd name="connsiteX4" fmla="*/ 797824 w 1125693"/>
                <a:gd name="connsiteY4" fmla="*/ 105426 h 914400"/>
                <a:gd name="connsiteX5" fmla="*/ 796681 w 1125693"/>
                <a:gd name="connsiteY5" fmla="*/ 740235 h 914400"/>
                <a:gd name="connsiteX6" fmla="*/ 932225 w 1125693"/>
                <a:gd name="connsiteY6" fmla="*/ 409040 h 914400"/>
                <a:gd name="connsiteX7" fmla="*/ 1125693 w 1125693"/>
                <a:gd name="connsiteY7" fmla="*/ 409677 h 914400"/>
                <a:gd name="connsiteX0" fmla="*/ 0 w 1267273"/>
                <a:gd name="connsiteY0" fmla="*/ 457200 h 914400"/>
                <a:gd name="connsiteX1" fmla="*/ 215900 w 1267273"/>
                <a:gd name="connsiteY1" fmla="*/ 457200 h 914400"/>
                <a:gd name="connsiteX2" fmla="*/ 381000 w 1267273"/>
                <a:gd name="connsiteY2" fmla="*/ 0 h 914400"/>
                <a:gd name="connsiteX3" fmla="*/ 547155 w 1267273"/>
                <a:gd name="connsiteY3" fmla="*/ 914400 h 914400"/>
                <a:gd name="connsiteX4" fmla="*/ 797824 w 1267273"/>
                <a:gd name="connsiteY4" fmla="*/ 105426 h 914400"/>
                <a:gd name="connsiteX5" fmla="*/ 796681 w 1267273"/>
                <a:gd name="connsiteY5" fmla="*/ 740235 h 914400"/>
                <a:gd name="connsiteX6" fmla="*/ 932225 w 1267273"/>
                <a:gd name="connsiteY6" fmla="*/ 409040 h 914400"/>
                <a:gd name="connsiteX7" fmla="*/ 1267273 w 1267273"/>
                <a:gd name="connsiteY7" fmla="*/ 405851 h 914400"/>
                <a:gd name="connsiteX0" fmla="*/ 0 w 1267273"/>
                <a:gd name="connsiteY0" fmla="*/ 457200 h 914400"/>
                <a:gd name="connsiteX1" fmla="*/ 215900 w 1267273"/>
                <a:gd name="connsiteY1" fmla="*/ 457200 h 914400"/>
                <a:gd name="connsiteX2" fmla="*/ 381000 w 1267273"/>
                <a:gd name="connsiteY2" fmla="*/ 0 h 914400"/>
                <a:gd name="connsiteX3" fmla="*/ 547155 w 1267273"/>
                <a:gd name="connsiteY3" fmla="*/ 914400 h 914400"/>
                <a:gd name="connsiteX4" fmla="*/ 797824 w 1267273"/>
                <a:gd name="connsiteY4" fmla="*/ 105426 h 914400"/>
                <a:gd name="connsiteX5" fmla="*/ 796681 w 1267273"/>
                <a:gd name="connsiteY5" fmla="*/ 740235 h 914400"/>
                <a:gd name="connsiteX6" fmla="*/ 932225 w 1267273"/>
                <a:gd name="connsiteY6" fmla="*/ 409040 h 914400"/>
                <a:gd name="connsiteX7" fmla="*/ 1267273 w 1267273"/>
                <a:gd name="connsiteY7" fmla="*/ 405851 h 914400"/>
                <a:gd name="connsiteX0" fmla="*/ 0 w 1267273"/>
                <a:gd name="connsiteY0" fmla="*/ 457200 h 914400"/>
                <a:gd name="connsiteX1" fmla="*/ 215900 w 1267273"/>
                <a:gd name="connsiteY1" fmla="*/ 457200 h 914400"/>
                <a:gd name="connsiteX2" fmla="*/ 381000 w 1267273"/>
                <a:gd name="connsiteY2" fmla="*/ 0 h 914400"/>
                <a:gd name="connsiteX3" fmla="*/ 547155 w 1267273"/>
                <a:gd name="connsiteY3" fmla="*/ 914400 h 914400"/>
                <a:gd name="connsiteX4" fmla="*/ 797824 w 1267273"/>
                <a:gd name="connsiteY4" fmla="*/ 105426 h 914400"/>
                <a:gd name="connsiteX5" fmla="*/ 796681 w 1267273"/>
                <a:gd name="connsiteY5" fmla="*/ 740235 h 914400"/>
                <a:gd name="connsiteX6" fmla="*/ 932225 w 1267273"/>
                <a:gd name="connsiteY6" fmla="*/ 409040 h 914400"/>
                <a:gd name="connsiteX7" fmla="*/ 1267273 w 1267273"/>
                <a:gd name="connsiteY7" fmla="*/ 405851 h 914400"/>
                <a:gd name="connsiteX0" fmla="*/ 0 w 1339977"/>
                <a:gd name="connsiteY0" fmla="*/ 453374 h 914400"/>
                <a:gd name="connsiteX1" fmla="*/ 288604 w 1339977"/>
                <a:gd name="connsiteY1" fmla="*/ 457200 h 914400"/>
                <a:gd name="connsiteX2" fmla="*/ 453704 w 1339977"/>
                <a:gd name="connsiteY2" fmla="*/ 0 h 914400"/>
                <a:gd name="connsiteX3" fmla="*/ 619859 w 1339977"/>
                <a:gd name="connsiteY3" fmla="*/ 914400 h 914400"/>
                <a:gd name="connsiteX4" fmla="*/ 870528 w 1339977"/>
                <a:gd name="connsiteY4" fmla="*/ 105426 h 914400"/>
                <a:gd name="connsiteX5" fmla="*/ 869385 w 1339977"/>
                <a:gd name="connsiteY5" fmla="*/ 740235 h 914400"/>
                <a:gd name="connsiteX6" fmla="*/ 1004929 w 1339977"/>
                <a:gd name="connsiteY6" fmla="*/ 409040 h 914400"/>
                <a:gd name="connsiteX7" fmla="*/ 1339977 w 1339977"/>
                <a:gd name="connsiteY7" fmla="*/ 405851 h 914400"/>
                <a:gd name="connsiteX0" fmla="*/ 0 w 1343804"/>
                <a:gd name="connsiteY0" fmla="*/ 461027 h 914400"/>
                <a:gd name="connsiteX1" fmla="*/ 292431 w 1343804"/>
                <a:gd name="connsiteY1" fmla="*/ 457200 h 914400"/>
                <a:gd name="connsiteX2" fmla="*/ 457531 w 1343804"/>
                <a:gd name="connsiteY2" fmla="*/ 0 h 914400"/>
                <a:gd name="connsiteX3" fmla="*/ 623686 w 1343804"/>
                <a:gd name="connsiteY3" fmla="*/ 914400 h 914400"/>
                <a:gd name="connsiteX4" fmla="*/ 874355 w 1343804"/>
                <a:gd name="connsiteY4" fmla="*/ 105426 h 914400"/>
                <a:gd name="connsiteX5" fmla="*/ 873212 w 1343804"/>
                <a:gd name="connsiteY5" fmla="*/ 740235 h 914400"/>
                <a:gd name="connsiteX6" fmla="*/ 1008756 w 1343804"/>
                <a:gd name="connsiteY6" fmla="*/ 409040 h 914400"/>
                <a:gd name="connsiteX7" fmla="*/ 1343804 w 1343804"/>
                <a:gd name="connsiteY7" fmla="*/ 405851 h 914400"/>
                <a:gd name="connsiteX0" fmla="*/ 0 w 1347630"/>
                <a:gd name="connsiteY0" fmla="*/ 453374 h 914400"/>
                <a:gd name="connsiteX1" fmla="*/ 296257 w 1347630"/>
                <a:gd name="connsiteY1" fmla="*/ 457200 h 914400"/>
                <a:gd name="connsiteX2" fmla="*/ 461357 w 1347630"/>
                <a:gd name="connsiteY2" fmla="*/ 0 h 914400"/>
                <a:gd name="connsiteX3" fmla="*/ 627512 w 1347630"/>
                <a:gd name="connsiteY3" fmla="*/ 914400 h 914400"/>
                <a:gd name="connsiteX4" fmla="*/ 878181 w 1347630"/>
                <a:gd name="connsiteY4" fmla="*/ 105426 h 914400"/>
                <a:gd name="connsiteX5" fmla="*/ 877038 w 1347630"/>
                <a:gd name="connsiteY5" fmla="*/ 740235 h 914400"/>
                <a:gd name="connsiteX6" fmla="*/ 1012582 w 1347630"/>
                <a:gd name="connsiteY6" fmla="*/ 409040 h 914400"/>
                <a:gd name="connsiteX7" fmla="*/ 1347630 w 1347630"/>
                <a:gd name="connsiteY7" fmla="*/ 405851 h 914400"/>
                <a:gd name="connsiteX0" fmla="*/ 0 w 1347630"/>
                <a:gd name="connsiteY0" fmla="*/ 347948 h 808974"/>
                <a:gd name="connsiteX1" fmla="*/ 296257 w 1347630"/>
                <a:gd name="connsiteY1" fmla="*/ 351774 h 808974"/>
                <a:gd name="connsiteX2" fmla="*/ 399176 w 1347630"/>
                <a:gd name="connsiteY2" fmla="*/ 93552 h 808974"/>
                <a:gd name="connsiteX3" fmla="*/ 627512 w 1347630"/>
                <a:gd name="connsiteY3" fmla="*/ 808974 h 808974"/>
                <a:gd name="connsiteX4" fmla="*/ 878181 w 1347630"/>
                <a:gd name="connsiteY4" fmla="*/ 0 h 808974"/>
                <a:gd name="connsiteX5" fmla="*/ 877038 w 1347630"/>
                <a:gd name="connsiteY5" fmla="*/ 634809 h 808974"/>
                <a:gd name="connsiteX6" fmla="*/ 1012582 w 1347630"/>
                <a:gd name="connsiteY6" fmla="*/ 303614 h 808974"/>
                <a:gd name="connsiteX7" fmla="*/ 1347630 w 1347630"/>
                <a:gd name="connsiteY7" fmla="*/ 300425 h 808974"/>
                <a:gd name="connsiteX0" fmla="*/ 0 w 1347630"/>
                <a:gd name="connsiteY0" fmla="*/ 347948 h 680468"/>
                <a:gd name="connsiteX1" fmla="*/ 296257 w 1347630"/>
                <a:gd name="connsiteY1" fmla="*/ 351774 h 680468"/>
                <a:gd name="connsiteX2" fmla="*/ 399176 w 1347630"/>
                <a:gd name="connsiteY2" fmla="*/ 93552 h 680468"/>
                <a:gd name="connsiteX3" fmla="*/ 577767 w 1347630"/>
                <a:gd name="connsiteY3" fmla="*/ 680468 h 680468"/>
                <a:gd name="connsiteX4" fmla="*/ 878181 w 1347630"/>
                <a:gd name="connsiteY4" fmla="*/ 0 h 680468"/>
                <a:gd name="connsiteX5" fmla="*/ 877038 w 1347630"/>
                <a:gd name="connsiteY5" fmla="*/ 634809 h 680468"/>
                <a:gd name="connsiteX6" fmla="*/ 1012582 w 1347630"/>
                <a:gd name="connsiteY6" fmla="*/ 303614 h 680468"/>
                <a:gd name="connsiteX7" fmla="*/ 1347630 w 1347630"/>
                <a:gd name="connsiteY7" fmla="*/ 300425 h 680468"/>
                <a:gd name="connsiteX0" fmla="*/ 0 w 1347630"/>
                <a:gd name="connsiteY0" fmla="*/ 447437 h 779957"/>
                <a:gd name="connsiteX1" fmla="*/ 296257 w 1347630"/>
                <a:gd name="connsiteY1" fmla="*/ 451263 h 779957"/>
                <a:gd name="connsiteX2" fmla="*/ 399176 w 1347630"/>
                <a:gd name="connsiteY2" fmla="*/ 193041 h 779957"/>
                <a:gd name="connsiteX3" fmla="*/ 577767 w 1347630"/>
                <a:gd name="connsiteY3" fmla="*/ 779957 h 779957"/>
                <a:gd name="connsiteX4" fmla="*/ 774547 w 1347630"/>
                <a:gd name="connsiteY4" fmla="*/ 0 h 779957"/>
                <a:gd name="connsiteX5" fmla="*/ 877038 w 1347630"/>
                <a:gd name="connsiteY5" fmla="*/ 734298 h 779957"/>
                <a:gd name="connsiteX6" fmla="*/ 1012582 w 1347630"/>
                <a:gd name="connsiteY6" fmla="*/ 403103 h 779957"/>
                <a:gd name="connsiteX7" fmla="*/ 1347630 w 1347630"/>
                <a:gd name="connsiteY7" fmla="*/ 399914 h 779957"/>
                <a:gd name="connsiteX0" fmla="*/ 0 w 1347630"/>
                <a:gd name="connsiteY0" fmla="*/ 447437 h 966439"/>
                <a:gd name="connsiteX1" fmla="*/ 296257 w 1347630"/>
                <a:gd name="connsiteY1" fmla="*/ 451263 h 966439"/>
                <a:gd name="connsiteX2" fmla="*/ 399176 w 1347630"/>
                <a:gd name="connsiteY2" fmla="*/ 193041 h 966439"/>
                <a:gd name="connsiteX3" fmla="*/ 577767 w 1347630"/>
                <a:gd name="connsiteY3" fmla="*/ 779957 h 966439"/>
                <a:gd name="connsiteX4" fmla="*/ 774547 w 1347630"/>
                <a:gd name="connsiteY4" fmla="*/ 0 h 966439"/>
                <a:gd name="connsiteX5" fmla="*/ 914347 w 1347630"/>
                <a:gd name="connsiteY5" fmla="*/ 966439 h 966439"/>
                <a:gd name="connsiteX6" fmla="*/ 1012582 w 1347630"/>
                <a:gd name="connsiteY6" fmla="*/ 403103 h 966439"/>
                <a:gd name="connsiteX7" fmla="*/ 1347630 w 1347630"/>
                <a:gd name="connsiteY7" fmla="*/ 399914 h 966439"/>
                <a:gd name="connsiteX0" fmla="*/ 0 w 1347630"/>
                <a:gd name="connsiteY0" fmla="*/ 447437 h 966439"/>
                <a:gd name="connsiteX1" fmla="*/ 296257 w 1347630"/>
                <a:gd name="connsiteY1" fmla="*/ 451263 h 966439"/>
                <a:gd name="connsiteX2" fmla="*/ 399176 w 1347630"/>
                <a:gd name="connsiteY2" fmla="*/ 193041 h 966439"/>
                <a:gd name="connsiteX3" fmla="*/ 577767 w 1347630"/>
                <a:gd name="connsiteY3" fmla="*/ 779957 h 966439"/>
                <a:gd name="connsiteX4" fmla="*/ 774547 w 1347630"/>
                <a:gd name="connsiteY4" fmla="*/ 0 h 966439"/>
                <a:gd name="connsiteX5" fmla="*/ 914347 w 1347630"/>
                <a:gd name="connsiteY5" fmla="*/ 966439 h 966439"/>
                <a:gd name="connsiteX6" fmla="*/ 1012582 w 1347630"/>
                <a:gd name="connsiteY6" fmla="*/ 403103 h 966439"/>
                <a:gd name="connsiteX7" fmla="*/ 1105802 w 1347630"/>
                <a:gd name="connsiteY7" fmla="*/ 400437 h 966439"/>
                <a:gd name="connsiteX8" fmla="*/ 1347630 w 1347630"/>
                <a:gd name="connsiteY8" fmla="*/ 399914 h 966439"/>
                <a:gd name="connsiteX0" fmla="*/ 0 w 1347630"/>
                <a:gd name="connsiteY0" fmla="*/ 447437 h 966439"/>
                <a:gd name="connsiteX1" fmla="*/ 296257 w 1347630"/>
                <a:gd name="connsiteY1" fmla="*/ 451263 h 966439"/>
                <a:gd name="connsiteX2" fmla="*/ 399176 w 1347630"/>
                <a:gd name="connsiteY2" fmla="*/ 193041 h 966439"/>
                <a:gd name="connsiteX3" fmla="*/ 577767 w 1347630"/>
                <a:gd name="connsiteY3" fmla="*/ 779957 h 966439"/>
                <a:gd name="connsiteX4" fmla="*/ 774547 w 1347630"/>
                <a:gd name="connsiteY4" fmla="*/ 0 h 966439"/>
                <a:gd name="connsiteX5" fmla="*/ 914347 w 1347630"/>
                <a:gd name="connsiteY5" fmla="*/ 966439 h 966439"/>
                <a:gd name="connsiteX6" fmla="*/ 1037454 w 1347630"/>
                <a:gd name="connsiteY6" fmla="*/ 191689 h 966439"/>
                <a:gd name="connsiteX7" fmla="*/ 1105802 w 1347630"/>
                <a:gd name="connsiteY7" fmla="*/ 400437 h 966439"/>
                <a:gd name="connsiteX8" fmla="*/ 1347630 w 1347630"/>
                <a:gd name="connsiteY8" fmla="*/ 399914 h 966439"/>
                <a:gd name="connsiteX0" fmla="*/ 0 w 1347630"/>
                <a:gd name="connsiteY0" fmla="*/ 447437 h 966439"/>
                <a:gd name="connsiteX1" fmla="*/ 296257 w 1347630"/>
                <a:gd name="connsiteY1" fmla="*/ 451263 h 966439"/>
                <a:gd name="connsiteX2" fmla="*/ 399176 w 1347630"/>
                <a:gd name="connsiteY2" fmla="*/ 193041 h 966439"/>
                <a:gd name="connsiteX3" fmla="*/ 577767 w 1347630"/>
                <a:gd name="connsiteY3" fmla="*/ 779957 h 966439"/>
                <a:gd name="connsiteX4" fmla="*/ 774547 w 1347630"/>
                <a:gd name="connsiteY4" fmla="*/ 0 h 966439"/>
                <a:gd name="connsiteX5" fmla="*/ 914347 w 1347630"/>
                <a:gd name="connsiteY5" fmla="*/ 966439 h 966439"/>
                <a:gd name="connsiteX6" fmla="*/ 1078907 w 1347630"/>
                <a:gd name="connsiteY6" fmla="*/ 191689 h 966439"/>
                <a:gd name="connsiteX7" fmla="*/ 1105802 w 1347630"/>
                <a:gd name="connsiteY7" fmla="*/ 400437 h 966439"/>
                <a:gd name="connsiteX8" fmla="*/ 1347630 w 1347630"/>
                <a:gd name="connsiteY8" fmla="*/ 399914 h 966439"/>
                <a:gd name="connsiteX0" fmla="*/ 0 w 1347630"/>
                <a:gd name="connsiteY0" fmla="*/ 447437 h 966439"/>
                <a:gd name="connsiteX1" fmla="*/ 296257 w 1347630"/>
                <a:gd name="connsiteY1" fmla="*/ 451263 h 966439"/>
                <a:gd name="connsiteX2" fmla="*/ 399176 w 1347630"/>
                <a:gd name="connsiteY2" fmla="*/ 193041 h 966439"/>
                <a:gd name="connsiteX3" fmla="*/ 577767 w 1347630"/>
                <a:gd name="connsiteY3" fmla="*/ 779957 h 966439"/>
                <a:gd name="connsiteX4" fmla="*/ 774547 w 1347630"/>
                <a:gd name="connsiteY4" fmla="*/ 0 h 966439"/>
                <a:gd name="connsiteX5" fmla="*/ 914347 w 1347630"/>
                <a:gd name="connsiteY5" fmla="*/ 966439 h 966439"/>
                <a:gd name="connsiteX6" fmla="*/ 1078907 w 1347630"/>
                <a:gd name="connsiteY6" fmla="*/ 191689 h 966439"/>
                <a:gd name="connsiteX7" fmla="*/ 1105802 w 1347630"/>
                <a:gd name="connsiteY7" fmla="*/ 400437 h 966439"/>
                <a:gd name="connsiteX8" fmla="*/ 1172128 w 1347630"/>
                <a:gd name="connsiteY8" fmla="*/ 396291 h 966439"/>
                <a:gd name="connsiteX9" fmla="*/ 1347630 w 1347630"/>
                <a:gd name="connsiteY9" fmla="*/ 399914 h 966439"/>
                <a:gd name="connsiteX0" fmla="*/ 0 w 1347630"/>
                <a:gd name="connsiteY0" fmla="*/ 447437 h 966439"/>
                <a:gd name="connsiteX1" fmla="*/ 296257 w 1347630"/>
                <a:gd name="connsiteY1" fmla="*/ 451263 h 966439"/>
                <a:gd name="connsiteX2" fmla="*/ 399176 w 1347630"/>
                <a:gd name="connsiteY2" fmla="*/ 193041 h 966439"/>
                <a:gd name="connsiteX3" fmla="*/ 577767 w 1347630"/>
                <a:gd name="connsiteY3" fmla="*/ 779957 h 966439"/>
                <a:gd name="connsiteX4" fmla="*/ 774547 w 1347630"/>
                <a:gd name="connsiteY4" fmla="*/ 0 h 966439"/>
                <a:gd name="connsiteX5" fmla="*/ 914347 w 1347630"/>
                <a:gd name="connsiteY5" fmla="*/ 966439 h 966439"/>
                <a:gd name="connsiteX6" fmla="*/ 1078907 w 1347630"/>
                <a:gd name="connsiteY6" fmla="*/ 191689 h 966439"/>
                <a:gd name="connsiteX7" fmla="*/ 1126529 w 1347630"/>
                <a:gd name="connsiteY7" fmla="*/ 669886 h 966439"/>
                <a:gd name="connsiteX8" fmla="*/ 1172128 w 1347630"/>
                <a:gd name="connsiteY8" fmla="*/ 396291 h 966439"/>
                <a:gd name="connsiteX9" fmla="*/ 1347630 w 1347630"/>
                <a:gd name="connsiteY9" fmla="*/ 399914 h 966439"/>
                <a:gd name="connsiteX0" fmla="*/ 0 w 1459555"/>
                <a:gd name="connsiteY0" fmla="*/ 447437 h 966439"/>
                <a:gd name="connsiteX1" fmla="*/ 296257 w 1459555"/>
                <a:gd name="connsiteY1" fmla="*/ 451263 h 966439"/>
                <a:gd name="connsiteX2" fmla="*/ 399176 w 1459555"/>
                <a:gd name="connsiteY2" fmla="*/ 193041 h 966439"/>
                <a:gd name="connsiteX3" fmla="*/ 577767 w 1459555"/>
                <a:gd name="connsiteY3" fmla="*/ 779957 h 966439"/>
                <a:gd name="connsiteX4" fmla="*/ 774547 w 1459555"/>
                <a:gd name="connsiteY4" fmla="*/ 0 h 966439"/>
                <a:gd name="connsiteX5" fmla="*/ 914347 w 1459555"/>
                <a:gd name="connsiteY5" fmla="*/ 966439 h 966439"/>
                <a:gd name="connsiteX6" fmla="*/ 1078907 w 1459555"/>
                <a:gd name="connsiteY6" fmla="*/ 191689 h 966439"/>
                <a:gd name="connsiteX7" fmla="*/ 1126529 w 1459555"/>
                <a:gd name="connsiteY7" fmla="*/ 669886 h 966439"/>
                <a:gd name="connsiteX8" fmla="*/ 1172128 w 1459555"/>
                <a:gd name="connsiteY8" fmla="*/ 396291 h 966439"/>
                <a:gd name="connsiteX9" fmla="*/ 1459555 w 1459555"/>
                <a:gd name="connsiteY9" fmla="*/ 395769 h 966439"/>
                <a:gd name="connsiteX0" fmla="*/ 0 w 1459555"/>
                <a:gd name="connsiteY0" fmla="*/ 447437 h 966439"/>
                <a:gd name="connsiteX1" fmla="*/ 296257 w 1459555"/>
                <a:gd name="connsiteY1" fmla="*/ 451263 h 966439"/>
                <a:gd name="connsiteX2" fmla="*/ 399176 w 1459555"/>
                <a:gd name="connsiteY2" fmla="*/ 193041 h 966439"/>
                <a:gd name="connsiteX3" fmla="*/ 577767 w 1459555"/>
                <a:gd name="connsiteY3" fmla="*/ 779957 h 966439"/>
                <a:gd name="connsiteX4" fmla="*/ 728948 w 1459555"/>
                <a:gd name="connsiteY4" fmla="*/ 0 h 966439"/>
                <a:gd name="connsiteX5" fmla="*/ 914347 w 1459555"/>
                <a:gd name="connsiteY5" fmla="*/ 966439 h 966439"/>
                <a:gd name="connsiteX6" fmla="*/ 1078907 w 1459555"/>
                <a:gd name="connsiteY6" fmla="*/ 191689 h 966439"/>
                <a:gd name="connsiteX7" fmla="*/ 1126529 w 1459555"/>
                <a:gd name="connsiteY7" fmla="*/ 669886 h 966439"/>
                <a:gd name="connsiteX8" fmla="*/ 1172128 w 1459555"/>
                <a:gd name="connsiteY8" fmla="*/ 396291 h 966439"/>
                <a:gd name="connsiteX9" fmla="*/ 1459555 w 1459555"/>
                <a:gd name="connsiteY9" fmla="*/ 395769 h 966439"/>
                <a:gd name="connsiteX0" fmla="*/ 0 w 1459555"/>
                <a:gd name="connsiteY0" fmla="*/ 447437 h 966439"/>
                <a:gd name="connsiteX1" fmla="*/ 296257 w 1459555"/>
                <a:gd name="connsiteY1" fmla="*/ 451263 h 966439"/>
                <a:gd name="connsiteX2" fmla="*/ 399176 w 1459555"/>
                <a:gd name="connsiteY2" fmla="*/ 193041 h 966439"/>
                <a:gd name="connsiteX3" fmla="*/ 540458 w 1459555"/>
                <a:gd name="connsiteY3" fmla="*/ 721922 h 966439"/>
                <a:gd name="connsiteX4" fmla="*/ 728948 w 1459555"/>
                <a:gd name="connsiteY4" fmla="*/ 0 h 966439"/>
                <a:gd name="connsiteX5" fmla="*/ 914347 w 1459555"/>
                <a:gd name="connsiteY5" fmla="*/ 966439 h 966439"/>
                <a:gd name="connsiteX6" fmla="*/ 1078907 w 1459555"/>
                <a:gd name="connsiteY6" fmla="*/ 191689 h 966439"/>
                <a:gd name="connsiteX7" fmla="*/ 1126529 w 1459555"/>
                <a:gd name="connsiteY7" fmla="*/ 669886 h 966439"/>
                <a:gd name="connsiteX8" fmla="*/ 1172128 w 1459555"/>
                <a:gd name="connsiteY8" fmla="*/ 396291 h 966439"/>
                <a:gd name="connsiteX9" fmla="*/ 1459555 w 1459555"/>
                <a:gd name="connsiteY9" fmla="*/ 395769 h 966439"/>
                <a:gd name="connsiteX0" fmla="*/ 0 w 1459555"/>
                <a:gd name="connsiteY0" fmla="*/ 447437 h 875241"/>
                <a:gd name="connsiteX1" fmla="*/ 296257 w 1459555"/>
                <a:gd name="connsiteY1" fmla="*/ 451263 h 875241"/>
                <a:gd name="connsiteX2" fmla="*/ 399176 w 1459555"/>
                <a:gd name="connsiteY2" fmla="*/ 193041 h 875241"/>
                <a:gd name="connsiteX3" fmla="*/ 540458 w 1459555"/>
                <a:gd name="connsiteY3" fmla="*/ 721922 h 875241"/>
                <a:gd name="connsiteX4" fmla="*/ 728948 w 1459555"/>
                <a:gd name="connsiteY4" fmla="*/ 0 h 875241"/>
                <a:gd name="connsiteX5" fmla="*/ 901911 w 1459555"/>
                <a:gd name="connsiteY5" fmla="*/ 875241 h 875241"/>
                <a:gd name="connsiteX6" fmla="*/ 1078907 w 1459555"/>
                <a:gd name="connsiteY6" fmla="*/ 191689 h 875241"/>
                <a:gd name="connsiteX7" fmla="*/ 1126529 w 1459555"/>
                <a:gd name="connsiteY7" fmla="*/ 669886 h 875241"/>
                <a:gd name="connsiteX8" fmla="*/ 1172128 w 1459555"/>
                <a:gd name="connsiteY8" fmla="*/ 396291 h 875241"/>
                <a:gd name="connsiteX9" fmla="*/ 1459555 w 1459555"/>
                <a:gd name="connsiteY9" fmla="*/ 395769 h 875241"/>
                <a:gd name="connsiteX0" fmla="*/ 0 w 1459555"/>
                <a:gd name="connsiteY0" fmla="*/ 447437 h 924985"/>
                <a:gd name="connsiteX1" fmla="*/ 296257 w 1459555"/>
                <a:gd name="connsiteY1" fmla="*/ 451263 h 924985"/>
                <a:gd name="connsiteX2" fmla="*/ 399176 w 1459555"/>
                <a:gd name="connsiteY2" fmla="*/ 193041 h 924985"/>
                <a:gd name="connsiteX3" fmla="*/ 540458 w 1459555"/>
                <a:gd name="connsiteY3" fmla="*/ 721922 h 924985"/>
                <a:gd name="connsiteX4" fmla="*/ 728948 w 1459555"/>
                <a:gd name="connsiteY4" fmla="*/ 0 h 924985"/>
                <a:gd name="connsiteX5" fmla="*/ 918493 w 1459555"/>
                <a:gd name="connsiteY5" fmla="*/ 924985 h 924985"/>
                <a:gd name="connsiteX6" fmla="*/ 1078907 w 1459555"/>
                <a:gd name="connsiteY6" fmla="*/ 191689 h 924985"/>
                <a:gd name="connsiteX7" fmla="*/ 1126529 w 1459555"/>
                <a:gd name="connsiteY7" fmla="*/ 669886 h 924985"/>
                <a:gd name="connsiteX8" fmla="*/ 1172128 w 1459555"/>
                <a:gd name="connsiteY8" fmla="*/ 396291 h 924985"/>
                <a:gd name="connsiteX9" fmla="*/ 1459555 w 1459555"/>
                <a:gd name="connsiteY9" fmla="*/ 395769 h 924985"/>
                <a:gd name="connsiteX0" fmla="*/ 0 w 1459555"/>
                <a:gd name="connsiteY0" fmla="*/ 447437 h 924985"/>
                <a:gd name="connsiteX1" fmla="*/ 296257 w 1459555"/>
                <a:gd name="connsiteY1" fmla="*/ 451263 h 924985"/>
                <a:gd name="connsiteX2" fmla="*/ 399176 w 1459555"/>
                <a:gd name="connsiteY2" fmla="*/ 193041 h 924985"/>
                <a:gd name="connsiteX3" fmla="*/ 540458 w 1459555"/>
                <a:gd name="connsiteY3" fmla="*/ 721922 h 924985"/>
                <a:gd name="connsiteX4" fmla="*/ 728948 w 1459555"/>
                <a:gd name="connsiteY4" fmla="*/ 0 h 924985"/>
                <a:gd name="connsiteX5" fmla="*/ 918493 w 1459555"/>
                <a:gd name="connsiteY5" fmla="*/ 924985 h 924985"/>
                <a:gd name="connsiteX6" fmla="*/ 1078907 w 1459555"/>
                <a:gd name="connsiteY6" fmla="*/ 191689 h 924985"/>
                <a:gd name="connsiteX7" fmla="*/ 1130674 w 1459555"/>
                <a:gd name="connsiteY7" fmla="*/ 645014 h 924985"/>
                <a:gd name="connsiteX8" fmla="*/ 1172128 w 1459555"/>
                <a:gd name="connsiteY8" fmla="*/ 396291 h 924985"/>
                <a:gd name="connsiteX9" fmla="*/ 1459555 w 1459555"/>
                <a:gd name="connsiteY9" fmla="*/ 395769 h 924985"/>
                <a:gd name="connsiteX0" fmla="*/ 0 w 1459555"/>
                <a:gd name="connsiteY0" fmla="*/ 447437 h 924985"/>
                <a:gd name="connsiteX1" fmla="*/ 296257 w 1459555"/>
                <a:gd name="connsiteY1" fmla="*/ 451263 h 924985"/>
                <a:gd name="connsiteX2" fmla="*/ 399176 w 1459555"/>
                <a:gd name="connsiteY2" fmla="*/ 193041 h 924985"/>
                <a:gd name="connsiteX3" fmla="*/ 540458 w 1459555"/>
                <a:gd name="connsiteY3" fmla="*/ 721922 h 924985"/>
                <a:gd name="connsiteX4" fmla="*/ 728948 w 1459555"/>
                <a:gd name="connsiteY4" fmla="*/ 0 h 924985"/>
                <a:gd name="connsiteX5" fmla="*/ 918493 w 1459555"/>
                <a:gd name="connsiteY5" fmla="*/ 924985 h 924985"/>
                <a:gd name="connsiteX6" fmla="*/ 1078907 w 1459555"/>
                <a:gd name="connsiteY6" fmla="*/ 191689 h 924985"/>
                <a:gd name="connsiteX7" fmla="*/ 1130674 w 1459555"/>
                <a:gd name="connsiteY7" fmla="*/ 645014 h 924985"/>
                <a:gd name="connsiteX8" fmla="*/ 1197000 w 1459555"/>
                <a:gd name="connsiteY8" fmla="*/ 396291 h 924985"/>
                <a:gd name="connsiteX9" fmla="*/ 1459555 w 1459555"/>
                <a:gd name="connsiteY9" fmla="*/ 395769 h 924985"/>
                <a:gd name="connsiteX0" fmla="*/ 0 w 1459555"/>
                <a:gd name="connsiteY0" fmla="*/ 447437 h 924985"/>
                <a:gd name="connsiteX1" fmla="*/ 296257 w 1459555"/>
                <a:gd name="connsiteY1" fmla="*/ 451263 h 924985"/>
                <a:gd name="connsiteX2" fmla="*/ 399176 w 1459555"/>
                <a:gd name="connsiteY2" fmla="*/ 193041 h 924985"/>
                <a:gd name="connsiteX3" fmla="*/ 540458 w 1459555"/>
                <a:gd name="connsiteY3" fmla="*/ 721922 h 924985"/>
                <a:gd name="connsiteX4" fmla="*/ 728948 w 1459555"/>
                <a:gd name="connsiteY4" fmla="*/ 0 h 924985"/>
                <a:gd name="connsiteX5" fmla="*/ 918493 w 1459555"/>
                <a:gd name="connsiteY5" fmla="*/ 924985 h 924985"/>
                <a:gd name="connsiteX6" fmla="*/ 1035655 w 1459555"/>
                <a:gd name="connsiteY6" fmla="*/ 178381 h 924985"/>
                <a:gd name="connsiteX7" fmla="*/ 1130674 w 1459555"/>
                <a:gd name="connsiteY7" fmla="*/ 645014 h 924985"/>
                <a:gd name="connsiteX8" fmla="*/ 1197000 w 1459555"/>
                <a:gd name="connsiteY8" fmla="*/ 396291 h 924985"/>
                <a:gd name="connsiteX9" fmla="*/ 1459555 w 1459555"/>
                <a:gd name="connsiteY9" fmla="*/ 395769 h 924985"/>
                <a:gd name="connsiteX0" fmla="*/ 0 w 1459555"/>
                <a:gd name="connsiteY0" fmla="*/ 447437 h 924985"/>
                <a:gd name="connsiteX1" fmla="*/ 296257 w 1459555"/>
                <a:gd name="connsiteY1" fmla="*/ 451263 h 924985"/>
                <a:gd name="connsiteX2" fmla="*/ 399176 w 1459555"/>
                <a:gd name="connsiteY2" fmla="*/ 193041 h 924985"/>
                <a:gd name="connsiteX3" fmla="*/ 540458 w 1459555"/>
                <a:gd name="connsiteY3" fmla="*/ 721922 h 924985"/>
                <a:gd name="connsiteX4" fmla="*/ 728948 w 1459555"/>
                <a:gd name="connsiteY4" fmla="*/ 0 h 924985"/>
                <a:gd name="connsiteX5" fmla="*/ 918493 w 1459555"/>
                <a:gd name="connsiteY5" fmla="*/ 924985 h 924985"/>
                <a:gd name="connsiteX6" fmla="*/ 1022347 w 1459555"/>
                <a:gd name="connsiteY6" fmla="*/ 168401 h 924985"/>
                <a:gd name="connsiteX7" fmla="*/ 1130674 w 1459555"/>
                <a:gd name="connsiteY7" fmla="*/ 645014 h 924985"/>
                <a:gd name="connsiteX8" fmla="*/ 1197000 w 1459555"/>
                <a:gd name="connsiteY8" fmla="*/ 396291 h 924985"/>
                <a:gd name="connsiteX9" fmla="*/ 1459555 w 1459555"/>
                <a:gd name="connsiteY9" fmla="*/ 395769 h 924985"/>
                <a:gd name="connsiteX0" fmla="*/ 0 w 1459555"/>
                <a:gd name="connsiteY0" fmla="*/ 447437 h 924985"/>
                <a:gd name="connsiteX1" fmla="*/ 296257 w 1459555"/>
                <a:gd name="connsiteY1" fmla="*/ 451263 h 924985"/>
                <a:gd name="connsiteX2" fmla="*/ 412484 w 1459555"/>
                <a:gd name="connsiteY2" fmla="*/ 166426 h 924985"/>
                <a:gd name="connsiteX3" fmla="*/ 540458 w 1459555"/>
                <a:gd name="connsiteY3" fmla="*/ 721922 h 924985"/>
                <a:gd name="connsiteX4" fmla="*/ 728948 w 1459555"/>
                <a:gd name="connsiteY4" fmla="*/ 0 h 924985"/>
                <a:gd name="connsiteX5" fmla="*/ 918493 w 1459555"/>
                <a:gd name="connsiteY5" fmla="*/ 924985 h 924985"/>
                <a:gd name="connsiteX6" fmla="*/ 1022347 w 1459555"/>
                <a:gd name="connsiteY6" fmla="*/ 168401 h 924985"/>
                <a:gd name="connsiteX7" fmla="*/ 1130674 w 1459555"/>
                <a:gd name="connsiteY7" fmla="*/ 645014 h 924985"/>
                <a:gd name="connsiteX8" fmla="*/ 1197000 w 1459555"/>
                <a:gd name="connsiteY8" fmla="*/ 396291 h 924985"/>
                <a:gd name="connsiteX9" fmla="*/ 1459555 w 1459555"/>
                <a:gd name="connsiteY9" fmla="*/ 395769 h 924985"/>
                <a:gd name="connsiteX0" fmla="*/ 0 w 1459555"/>
                <a:gd name="connsiteY0" fmla="*/ 474053 h 951601"/>
                <a:gd name="connsiteX1" fmla="*/ 296257 w 1459555"/>
                <a:gd name="connsiteY1" fmla="*/ 477879 h 951601"/>
                <a:gd name="connsiteX2" fmla="*/ 412484 w 1459555"/>
                <a:gd name="connsiteY2" fmla="*/ 193042 h 951601"/>
                <a:gd name="connsiteX3" fmla="*/ 540458 w 1459555"/>
                <a:gd name="connsiteY3" fmla="*/ 748538 h 951601"/>
                <a:gd name="connsiteX4" fmla="*/ 718966 w 1459555"/>
                <a:gd name="connsiteY4" fmla="*/ 0 h 951601"/>
                <a:gd name="connsiteX5" fmla="*/ 918493 w 1459555"/>
                <a:gd name="connsiteY5" fmla="*/ 951601 h 951601"/>
                <a:gd name="connsiteX6" fmla="*/ 1022347 w 1459555"/>
                <a:gd name="connsiteY6" fmla="*/ 195017 h 951601"/>
                <a:gd name="connsiteX7" fmla="*/ 1130674 w 1459555"/>
                <a:gd name="connsiteY7" fmla="*/ 671630 h 951601"/>
                <a:gd name="connsiteX8" fmla="*/ 1197000 w 1459555"/>
                <a:gd name="connsiteY8" fmla="*/ 422907 h 951601"/>
                <a:gd name="connsiteX9" fmla="*/ 1459555 w 1459555"/>
                <a:gd name="connsiteY9" fmla="*/ 422385 h 951601"/>
                <a:gd name="connsiteX0" fmla="*/ 0 w 1459555"/>
                <a:gd name="connsiteY0" fmla="*/ 474053 h 954928"/>
                <a:gd name="connsiteX1" fmla="*/ 296257 w 1459555"/>
                <a:gd name="connsiteY1" fmla="*/ 477879 h 954928"/>
                <a:gd name="connsiteX2" fmla="*/ 412484 w 1459555"/>
                <a:gd name="connsiteY2" fmla="*/ 193042 h 954928"/>
                <a:gd name="connsiteX3" fmla="*/ 540458 w 1459555"/>
                <a:gd name="connsiteY3" fmla="*/ 748538 h 954928"/>
                <a:gd name="connsiteX4" fmla="*/ 718966 w 1459555"/>
                <a:gd name="connsiteY4" fmla="*/ 0 h 954928"/>
                <a:gd name="connsiteX5" fmla="*/ 891876 w 1459555"/>
                <a:gd name="connsiteY5" fmla="*/ 954928 h 954928"/>
                <a:gd name="connsiteX6" fmla="*/ 1022347 w 1459555"/>
                <a:gd name="connsiteY6" fmla="*/ 195017 h 954928"/>
                <a:gd name="connsiteX7" fmla="*/ 1130674 w 1459555"/>
                <a:gd name="connsiteY7" fmla="*/ 671630 h 954928"/>
                <a:gd name="connsiteX8" fmla="*/ 1197000 w 1459555"/>
                <a:gd name="connsiteY8" fmla="*/ 422907 h 954928"/>
                <a:gd name="connsiteX9" fmla="*/ 1459555 w 1459555"/>
                <a:gd name="connsiteY9" fmla="*/ 422385 h 954928"/>
                <a:gd name="connsiteX0" fmla="*/ 0 w 1459555"/>
                <a:gd name="connsiteY0" fmla="*/ 474053 h 954928"/>
                <a:gd name="connsiteX1" fmla="*/ 296257 w 1459555"/>
                <a:gd name="connsiteY1" fmla="*/ 477879 h 954928"/>
                <a:gd name="connsiteX2" fmla="*/ 412484 w 1459555"/>
                <a:gd name="connsiteY2" fmla="*/ 193042 h 954928"/>
                <a:gd name="connsiteX3" fmla="*/ 540458 w 1459555"/>
                <a:gd name="connsiteY3" fmla="*/ 748538 h 954928"/>
                <a:gd name="connsiteX4" fmla="*/ 718966 w 1459555"/>
                <a:gd name="connsiteY4" fmla="*/ 0 h 954928"/>
                <a:gd name="connsiteX5" fmla="*/ 891876 w 1459555"/>
                <a:gd name="connsiteY5" fmla="*/ 954928 h 954928"/>
                <a:gd name="connsiteX6" fmla="*/ 1130674 w 1459555"/>
                <a:gd name="connsiteY6" fmla="*/ 671630 h 954928"/>
                <a:gd name="connsiteX7" fmla="*/ 1197000 w 1459555"/>
                <a:gd name="connsiteY7" fmla="*/ 422907 h 954928"/>
                <a:gd name="connsiteX8" fmla="*/ 1459555 w 1459555"/>
                <a:gd name="connsiteY8" fmla="*/ 422385 h 954928"/>
                <a:gd name="connsiteX0" fmla="*/ 0 w 1459555"/>
                <a:gd name="connsiteY0" fmla="*/ 474053 h 954928"/>
                <a:gd name="connsiteX1" fmla="*/ 296257 w 1459555"/>
                <a:gd name="connsiteY1" fmla="*/ 477879 h 954928"/>
                <a:gd name="connsiteX2" fmla="*/ 412484 w 1459555"/>
                <a:gd name="connsiteY2" fmla="*/ 193042 h 954928"/>
                <a:gd name="connsiteX3" fmla="*/ 540458 w 1459555"/>
                <a:gd name="connsiteY3" fmla="*/ 748538 h 954928"/>
                <a:gd name="connsiteX4" fmla="*/ 718966 w 1459555"/>
                <a:gd name="connsiteY4" fmla="*/ 0 h 954928"/>
                <a:gd name="connsiteX5" fmla="*/ 891876 w 1459555"/>
                <a:gd name="connsiteY5" fmla="*/ 954928 h 954928"/>
                <a:gd name="connsiteX6" fmla="*/ 1197000 w 1459555"/>
                <a:gd name="connsiteY6" fmla="*/ 422907 h 954928"/>
                <a:gd name="connsiteX7" fmla="*/ 1459555 w 1459555"/>
                <a:gd name="connsiteY7" fmla="*/ 422385 h 954928"/>
                <a:gd name="connsiteX0" fmla="*/ 0 w 1459555"/>
                <a:gd name="connsiteY0" fmla="*/ 474053 h 954928"/>
                <a:gd name="connsiteX1" fmla="*/ 296257 w 1459555"/>
                <a:gd name="connsiteY1" fmla="*/ 477879 h 954928"/>
                <a:gd name="connsiteX2" fmla="*/ 412484 w 1459555"/>
                <a:gd name="connsiteY2" fmla="*/ 193042 h 954928"/>
                <a:gd name="connsiteX3" fmla="*/ 540458 w 1459555"/>
                <a:gd name="connsiteY3" fmla="*/ 748538 h 954928"/>
                <a:gd name="connsiteX4" fmla="*/ 718966 w 1459555"/>
                <a:gd name="connsiteY4" fmla="*/ 0 h 954928"/>
                <a:gd name="connsiteX5" fmla="*/ 891876 w 1459555"/>
                <a:gd name="connsiteY5" fmla="*/ 954928 h 954928"/>
                <a:gd name="connsiteX6" fmla="*/ 1091970 w 1459555"/>
                <a:gd name="connsiteY6" fmla="*/ 422907 h 954928"/>
                <a:gd name="connsiteX7" fmla="*/ 1459555 w 1459555"/>
                <a:gd name="connsiteY7" fmla="*/ 422385 h 954928"/>
                <a:gd name="connsiteX0" fmla="*/ 0 w 1459555"/>
                <a:gd name="connsiteY0" fmla="*/ 474053 h 954928"/>
                <a:gd name="connsiteX1" fmla="*/ 296257 w 1459555"/>
                <a:gd name="connsiteY1" fmla="*/ 477879 h 954928"/>
                <a:gd name="connsiteX2" fmla="*/ 412484 w 1459555"/>
                <a:gd name="connsiteY2" fmla="*/ 193042 h 954928"/>
                <a:gd name="connsiteX3" fmla="*/ 540458 w 1459555"/>
                <a:gd name="connsiteY3" fmla="*/ 748538 h 954928"/>
                <a:gd name="connsiteX4" fmla="*/ 718966 w 1459555"/>
                <a:gd name="connsiteY4" fmla="*/ 0 h 954928"/>
                <a:gd name="connsiteX5" fmla="*/ 891876 w 1459555"/>
                <a:gd name="connsiteY5" fmla="*/ 954928 h 954928"/>
                <a:gd name="connsiteX6" fmla="*/ 1070963 w 1459555"/>
                <a:gd name="connsiteY6" fmla="*/ 422907 h 954928"/>
                <a:gd name="connsiteX7" fmla="*/ 1459555 w 1459555"/>
                <a:gd name="connsiteY7" fmla="*/ 422385 h 954928"/>
                <a:gd name="connsiteX0" fmla="*/ 0 w 1704627"/>
                <a:gd name="connsiteY0" fmla="*/ 474053 h 954928"/>
                <a:gd name="connsiteX1" fmla="*/ 296257 w 1704627"/>
                <a:gd name="connsiteY1" fmla="*/ 477879 h 954928"/>
                <a:gd name="connsiteX2" fmla="*/ 412484 w 1704627"/>
                <a:gd name="connsiteY2" fmla="*/ 193042 h 954928"/>
                <a:gd name="connsiteX3" fmla="*/ 540458 w 1704627"/>
                <a:gd name="connsiteY3" fmla="*/ 748538 h 954928"/>
                <a:gd name="connsiteX4" fmla="*/ 718966 w 1704627"/>
                <a:gd name="connsiteY4" fmla="*/ 0 h 954928"/>
                <a:gd name="connsiteX5" fmla="*/ 891876 w 1704627"/>
                <a:gd name="connsiteY5" fmla="*/ 954928 h 954928"/>
                <a:gd name="connsiteX6" fmla="*/ 1070963 w 1704627"/>
                <a:gd name="connsiteY6" fmla="*/ 422907 h 954928"/>
                <a:gd name="connsiteX7" fmla="*/ 1704627 w 1704627"/>
                <a:gd name="connsiteY7" fmla="*/ 422385 h 954928"/>
                <a:gd name="connsiteX0" fmla="*/ 0 w 1711629"/>
                <a:gd name="connsiteY0" fmla="*/ 474053 h 954928"/>
                <a:gd name="connsiteX1" fmla="*/ 296257 w 1711629"/>
                <a:gd name="connsiteY1" fmla="*/ 477879 h 954928"/>
                <a:gd name="connsiteX2" fmla="*/ 412484 w 1711629"/>
                <a:gd name="connsiteY2" fmla="*/ 193042 h 954928"/>
                <a:gd name="connsiteX3" fmla="*/ 540458 w 1711629"/>
                <a:gd name="connsiteY3" fmla="*/ 748538 h 954928"/>
                <a:gd name="connsiteX4" fmla="*/ 718966 w 1711629"/>
                <a:gd name="connsiteY4" fmla="*/ 0 h 954928"/>
                <a:gd name="connsiteX5" fmla="*/ 891876 w 1711629"/>
                <a:gd name="connsiteY5" fmla="*/ 954928 h 954928"/>
                <a:gd name="connsiteX6" fmla="*/ 1070963 w 1711629"/>
                <a:gd name="connsiteY6" fmla="*/ 422907 h 954928"/>
                <a:gd name="connsiteX7" fmla="*/ 1711629 w 1711629"/>
                <a:gd name="connsiteY7" fmla="*/ 436389 h 954928"/>
                <a:gd name="connsiteX0" fmla="*/ 0 w 1718631"/>
                <a:gd name="connsiteY0" fmla="*/ 474053 h 954928"/>
                <a:gd name="connsiteX1" fmla="*/ 296257 w 1718631"/>
                <a:gd name="connsiteY1" fmla="*/ 477879 h 954928"/>
                <a:gd name="connsiteX2" fmla="*/ 412484 w 1718631"/>
                <a:gd name="connsiteY2" fmla="*/ 193042 h 954928"/>
                <a:gd name="connsiteX3" fmla="*/ 540458 w 1718631"/>
                <a:gd name="connsiteY3" fmla="*/ 748538 h 954928"/>
                <a:gd name="connsiteX4" fmla="*/ 718966 w 1718631"/>
                <a:gd name="connsiteY4" fmla="*/ 0 h 954928"/>
                <a:gd name="connsiteX5" fmla="*/ 891876 w 1718631"/>
                <a:gd name="connsiteY5" fmla="*/ 954928 h 954928"/>
                <a:gd name="connsiteX6" fmla="*/ 1070963 w 1718631"/>
                <a:gd name="connsiteY6" fmla="*/ 422907 h 954928"/>
                <a:gd name="connsiteX7" fmla="*/ 1718631 w 1718631"/>
                <a:gd name="connsiteY7" fmla="*/ 422385 h 954928"/>
                <a:gd name="connsiteX0" fmla="*/ 0 w 1718631"/>
                <a:gd name="connsiteY0" fmla="*/ 474053 h 954928"/>
                <a:gd name="connsiteX1" fmla="*/ 296257 w 1718631"/>
                <a:gd name="connsiteY1" fmla="*/ 477879 h 954928"/>
                <a:gd name="connsiteX2" fmla="*/ 412484 w 1718631"/>
                <a:gd name="connsiteY2" fmla="*/ 193042 h 954928"/>
                <a:gd name="connsiteX3" fmla="*/ 540458 w 1718631"/>
                <a:gd name="connsiteY3" fmla="*/ 748538 h 954928"/>
                <a:gd name="connsiteX4" fmla="*/ 718966 w 1718631"/>
                <a:gd name="connsiteY4" fmla="*/ 0 h 954928"/>
                <a:gd name="connsiteX5" fmla="*/ 891876 w 1718631"/>
                <a:gd name="connsiteY5" fmla="*/ 954928 h 954928"/>
                <a:gd name="connsiteX6" fmla="*/ 1070963 w 1718631"/>
                <a:gd name="connsiteY6" fmla="*/ 422907 h 954928"/>
                <a:gd name="connsiteX7" fmla="*/ 1718631 w 1718631"/>
                <a:gd name="connsiteY7" fmla="*/ 422385 h 954928"/>
                <a:gd name="connsiteX0" fmla="*/ 0 w 1718631"/>
                <a:gd name="connsiteY0" fmla="*/ 488057 h 954928"/>
                <a:gd name="connsiteX1" fmla="*/ 296257 w 1718631"/>
                <a:gd name="connsiteY1" fmla="*/ 477879 h 954928"/>
                <a:gd name="connsiteX2" fmla="*/ 412484 w 1718631"/>
                <a:gd name="connsiteY2" fmla="*/ 193042 h 954928"/>
                <a:gd name="connsiteX3" fmla="*/ 540458 w 1718631"/>
                <a:gd name="connsiteY3" fmla="*/ 748538 h 954928"/>
                <a:gd name="connsiteX4" fmla="*/ 718966 w 1718631"/>
                <a:gd name="connsiteY4" fmla="*/ 0 h 954928"/>
                <a:gd name="connsiteX5" fmla="*/ 891876 w 1718631"/>
                <a:gd name="connsiteY5" fmla="*/ 954928 h 954928"/>
                <a:gd name="connsiteX6" fmla="*/ 1070963 w 1718631"/>
                <a:gd name="connsiteY6" fmla="*/ 422907 h 954928"/>
                <a:gd name="connsiteX7" fmla="*/ 1718631 w 1718631"/>
                <a:gd name="connsiteY7" fmla="*/ 422385 h 954928"/>
                <a:gd name="connsiteX0" fmla="*/ 0 w 1718631"/>
                <a:gd name="connsiteY0" fmla="*/ 488057 h 954928"/>
                <a:gd name="connsiteX1" fmla="*/ 303260 w 1718631"/>
                <a:gd name="connsiteY1" fmla="*/ 484881 h 954928"/>
                <a:gd name="connsiteX2" fmla="*/ 412484 w 1718631"/>
                <a:gd name="connsiteY2" fmla="*/ 193042 h 954928"/>
                <a:gd name="connsiteX3" fmla="*/ 540458 w 1718631"/>
                <a:gd name="connsiteY3" fmla="*/ 748538 h 954928"/>
                <a:gd name="connsiteX4" fmla="*/ 718966 w 1718631"/>
                <a:gd name="connsiteY4" fmla="*/ 0 h 954928"/>
                <a:gd name="connsiteX5" fmla="*/ 891876 w 1718631"/>
                <a:gd name="connsiteY5" fmla="*/ 954928 h 954928"/>
                <a:gd name="connsiteX6" fmla="*/ 1070963 w 1718631"/>
                <a:gd name="connsiteY6" fmla="*/ 422907 h 954928"/>
                <a:gd name="connsiteX7" fmla="*/ 1718631 w 1718631"/>
                <a:gd name="connsiteY7" fmla="*/ 422385 h 954928"/>
                <a:gd name="connsiteX0" fmla="*/ 0 w 1725633"/>
                <a:gd name="connsiteY0" fmla="*/ 488057 h 954928"/>
                <a:gd name="connsiteX1" fmla="*/ 310262 w 1725633"/>
                <a:gd name="connsiteY1" fmla="*/ 484881 h 954928"/>
                <a:gd name="connsiteX2" fmla="*/ 419486 w 1725633"/>
                <a:gd name="connsiteY2" fmla="*/ 193042 h 954928"/>
                <a:gd name="connsiteX3" fmla="*/ 547460 w 1725633"/>
                <a:gd name="connsiteY3" fmla="*/ 748538 h 954928"/>
                <a:gd name="connsiteX4" fmla="*/ 725968 w 1725633"/>
                <a:gd name="connsiteY4" fmla="*/ 0 h 954928"/>
                <a:gd name="connsiteX5" fmla="*/ 898878 w 1725633"/>
                <a:gd name="connsiteY5" fmla="*/ 954928 h 954928"/>
                <a:gd name="connsiteX6" fmla="*/ 1077965 w 1725633"/>
                <a:gd name="connsiteY6" fmla="*/ 422907 h 954928"/>
                <a:gd name="connsiteX7" fmla="*/ 1725633 w 1725633"/>
                <a:gd name="connsiteY7" fmla="*/ 422385 h 954928"/>
                <a:gd name="connsiteX0" fmla="*/ 0 w 1725633"/>
                <a:gd name="connsiteY0" fmla="*/ 488057 h 954928"/>
                <a:gd name="connsiteX1" fmla="*/ 310262 w 1725633"/>
                <a:gd name="connsiteY1" fmla="*/ 484881 h 954928"/>
                <a:gd name="connsiteX2" fmla="*/ 419486 w 1725633"/>
                <a:gd name="connsiteY2" fmla="*/ 193042 h 954928"/>
                <a:gd name="connsiteX3" fmla="*/ 547460 w 1725633"/>
                <a:gd name="connsiteY3" fmla="*/ 748538 h 954928"/>
                <a:gd name="connsiteX4" fmla="*/ 725968 w 1725633"/>
                <a:gd name="connsiteY4" fmla="*/ 0 h 954928"/>
                <a:gd name="connsiteX5" fmla="*/ 898878 w 1725633"/>
                <a:gd name="connsiteY5" fmla="*/ 954928 h 954928"/>
                <a:gd name="connsiteX6" fmla="*/ 1042955 w 1725633"/>
                <a:gd name="connsiteY6" fmla="*/ 499930 h 954928"/>
                <a:gd name="connsiteX7" fmla="*/ 1725633 w 1725633"/>
                <a:gd name="connsiteY7" fmla="*/ 422385 h 954928"/>
                <a:gd name="connsiteX0" fmla="*/ 0 w 1746639"/>
                <a:gd name="connsiteY0" fmla="*/ 488057 h 954928"/>
                <a:gd name="connsiteX1" fmla="*/ 310262 w 1746639"/>
                <a:gd name="connsiteY1" fmla="*/ 484881 h 954928"/>
                <a:gd name="connsiteX2" fmla="*/ 419486 w 1746639"/>
                <a:gd name="connsiteY2" fmla="*/ 193042 h 954928"/>
                <a:gd name="connsiteX3" fmla="*/ 547460 w 1746639"/>
                <a:gd name="connsiteY3" fmla="*/ 748538 h 954928"/>
                <a:gd name="connsiteX4" fmla="*/ 725968 w 1746639"/>
                <a:gd name="connsiteY4" fmla="*/ 0 h 954928"/>
                <a:gd name="connsiteX5" fmla="*/ 898878 w 1746639"/>
                <a:gd name="connsiteY5" fmla="*/ 954928 h 954928"/>
                <a:gd name="connsiteX6" fmla="*/ 1042955 w 1746639"/>
                <a:gd name="connsiteY6" fmla="*/ 499930 h 954928"/>
                <a:gd name="connsiteX7" fmla="*/ 1746639 w 1746639"/>
                <a:gd name="connsiteY7" fmla="*/ 513412 h 954928"/>
                <a:gd name="connsiteX0" fmla="*/ 0 w 1746639"/>
                <a:gd name="connsiteY0" fmla="*/ 488057 h 954928"/>
                <a:gd name="connsiteX1" fmla="*/ 310262 w 1746639"/>
                <a:gd name="connsiteY1" fmla="*/ 484881 h 954928"/>
                <a:gd name="connsiteX2" fmla="*/ 419486 w 1746639"/>
                <a:gd name="connsiteY2" fmla="*/ 193042 h 954928"/>
                <a:gd name="connsiteX3" fmla="*/ 547460 w 1746639"/>
                <a:gd name="connsiteY3" fmla="*/ 748538 h 954928"/>
                <a:gd name="connsiteX4" fmla="*/ 725968 w 1746639"/>
                <a:gd name="connsiteY4" fmla="*/ 0 h 954928"/>
                <a:gd name="connsiteX5" fmla="*/ 898878 w 1746639"/>
                <a:gd name="connsiteY5" fmla="*/ 954928 h 954928"/>
                <a:gd name="connsiteX6" fmla="*/ 1042955 w 1746639"/>
                <a:gd name="connsiteY6" fmla="*/ 499930 h 954928"/>
                <a:gd name="connsiteX7" fmla="*/ 1746639 w 1746639"/>
                <a:gd name="connsiteY7" fmla="*/ 513412 h 954928"/>
                <a:gd name="connsiteX0" fmla="*/ 0 w 1746639"/>
                <a:gd name="connsiteY0" fmla="*/ 488057 h 954928"/>
                <a:gd name="connsiteX1" fmla="*/ 310262 w 1746639"/>
                <a:gd name="connsiteY1" fmla="*/ 484881 h 954928"/>
                <a:gd name="connsiteX2" fmla="*/ 419486 w 1746639"/>
                <a:gd name="connsiteY2" fmla="*/ 193042 h 954928"/>
                <a:gd name="connsiteX3" fmla="*/ 547460 w 1746639"/>
                <a:gd name="connsiteY3" fmla="*/ 748538 h 954928"/>
                <a:gd name="connsiteX4" fmla="*/ 725968 w 1746639"/>
                <a:gd name="connsiteY4" fmla="*/ 0 h 954928"/>
                <a:gd name="connsiteX5" fmla="*/ 898878 w 1746639"/>
                <a:gd name="connsiteY5" fmla="*/ 954928 h 954928"/>
                <a:gd name="connsiteX6" fmla="*/ 1042955 w 1746639"/>
                <a:gd name="connsiteY6" fmla="*/ 499930 h 954928"/>
                <a:gd name="connsiteX7" fmla="*/ 1746639 w 1746639"/>
                <a:gd name="connsiteY7" fmla="*/ 499408 h 954928"/>
                <a:gd name="connsiteX0" fmla="*/ 0 w 1739637"/>
                <a:gd name="connsiteY0" fmla="*/ 495060 h 954928"/>
                <a:gd name="connsiteX1" fmla="*/ 303260 w 1739637"/>
                <a:gd name="connsiteY1" fmla="*/ 484881 h 954928"/>
                <a:gd name="connsiteX2" fmla="*/ 412484 w 1739637"/>
                <a:gd name="connsiteY2" fmla="*/ 193042 h 954928"/>
                <a:gd name="connsiteX3" fmla="*/ 540458 w 1739637"/>
                <a:gd name="connsiteY3" fmla="*/ 748538 h 954928"/>
                <a:gd name="connsiteX4" fmla="*/ 718966 w 1739637"/>
                <a:gd name="connsiteY4" fmla="*/ 0 h 954928"/>
                <a:gd name="connsiteX5" fmla="*/ 891876 w 1739637"/>
                <a:gd name="connsiteY5" fmla="*/ 954928 h 954928"/>
                <a:gd name="connsiteX6" fmla="*/ 1035953 w 1739637"/>
                <a:gd name="connsiteY6" fmla="*/ 499930 h 954928"/>
                <a:gd name="connsiteX7" fmla="*/ 1739637 w 1739637"/>
                <a:gd name="connsiteY7" fmla="*/ 499408 h 954928"/>
                <a:gd name="connsiteX0" fmla="*/ 0 w 1739637"/>
                <a:gd name="connsiteY0" fmla="*/ 495060 h 954928"/>
                <a:gd name="connsiteX1" fmla="*/ 303260 w 1739637"/>
                <a:gd name="connsiteY1" fmla="*/ 498885 h 954928"/>
                <a:gd name="connsiteX2" fmla="*/ 412484 w 1739637"/>
                <a:gd name="connsiteY2" fmla="*/ 193042 h 954928"/>
                <a:gd name="connsiteX3" fmla="*/ 540458 w 1739637"/>
                <a:gd name="connsiteY3" fmla="*/ 748538 h 954928"/>
                <a:gd name="connsiteX4" fmla="*/ 718966 w 1739637"/>
                <a:gd name="connsiteY4" fmla="*/ 0 h 954928"/>
                <a:gd name="connsiteX5" fmla="*/ 891876 w 1739637"/>
                <a:gd name="connsiteY5" fmla="*/ 954928 h 954928"/>
                <a:gd name="connsiteX6" fmla="*/ 1035953 w 1739637"/>
                <a:gd name="connsiteY6" fmla="*/ 499930 h 954928"/>
                <a:gd name="connsiteX7" fmla="*/ 1739637 w 1739637"/>
                <a:gd name="connsiteY7" fmla="*/ 499408 h 954928"/>
                <a:gd name="connsiteX0" fmla="*/ 0 w 1739637"/>
                <a:gd name="connsiteY0" fmla="*/ 495060 h 954928"/>
                <a:gd name="connsiteX1" fmla="*/ 303260 w 1739637"/>
                <a:gd name="connsiteY1" fmla="*/ 498885 h 954928"/>
                <a:gd name="connsiteX2" fmla="*/ 412484 w 1739637"/>
                <a:gd name="connsiteY2" fmla="*/ 193042 h 954928"/>
                <a:gd name="connsiteX3" fmla="*/ 540458 w 1739637"/>
                <a:gd name="connsiteY3" fmla="*/ 748538 h 954928"/>
                <a:gd name="connsiteX4" fmla="*/ 718966 w 1739637"/>
                <a:gd name="connsiteY4" fmla="*/ 0 h 954928"/>
                <a:gd name="connsiteX5" fmla="*/ 891876 w 1739637"/>
                <a:gd name="connsiteY5" fmla="*/ 954928 h 954928"/>
                <a:gd name="connsiteX6" fmla="*/ 1035953 w 1739637"/>
                <a:gd name="connsiteY6" fmla="*/ 499930 h 954928"/>
                <a:gd name="connsiteX7" fmla="*/ 1739637 w 1739637"/>
                <a:gd name="connsiteY7" fmla="*/ 499408 h 954928"/>
                <a:gd name="connsiteX0" fmla="*/ 0 w 1746639"/>
                <a:gd name="connsiteY0" fmla="*/ 502061 h 954928"/>
                <a:gd name="connsiteX1" fmla="*/ 310262 w 1746639"/>
                <a:gd name="connsiteY1" fmla="*/ 498885 h 954928"/>
                <a:gd name="connsiteX2" fmla="*/ 419486 w 1746639"/>
                <a:gd name="connsiteY2" fmla="*/ 193042 h 954928"/>
                <a:gd name="connsiteX3" fmla="*/ 547460 w 1746639"/>
                <a:gd name="connsiteY3" fmla="*/ 748538 h 954928"/>
                <a:gd name="connsiteX4" fmla="*/ 725968 w 1746639"/>
                <a:gd name="connsiteY4" fmla="*/ 0 h 954928"/>
                <a:gd name="connsiteX5" fmla="*/ 898878 w 1746639"/>
                <a:gd name="connsiteY5" fmla="*/ 954928 h 954928"/>
                <a:gd name="connsiteX6" fmla="*/ 1042955 w 1746639"/>
                <a:gd name="connsiteY6" fmla="*/ 499930 h 954928"/>
                <a:gd name="connsiteX7" fmla="*/ 1746639 w 1746639"/>
                <a:gd name="connsiteY7" fmla="*/ 499408 h 95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6639" h="954928">
                  <a:moveTo>
                    <a:pt x="0" y="502061"/>
                  </a:moveTo>
                  <a:lnTo>
                    <a:pt x="310262" y="498885"/>
                  </a:lnTo>
                  <a:lnTo>
                    <a:pt x="419486" y="193042"/>
                  </a:lnTo>
                  <a:lnTo>
                    <a:pt x="547460" y="748538"/>
                  </a:lnTo>
                  <a:lnTo>
                    <a:pt x="725968" y="0"/>
                  </a:lnTo>
                  <a:lnTo>
                    <a:pt x="898878" y="954928"/>
                  </a:lnTo>
                  <a:lnTo>
                    <a:pt x="1042955" y="499930"/>
                  </a:lnTo>
                  <a:lnTo>
                    <a:pt x="1746639" y="499408"/>
                  </a:lnTo>
                </a:path>
              </a:pathLst>
            </a:custGeom>
            <a:noFill/>
            <a:ln w="76200" cap="rnd">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8" name="Freeform 26">
              <a:extLst>
                <a:ext uri="{FF2B5EF4-FFF2-40B4-BE49-F238E27FC236}">
                  <a16:creationId xmlns="" xmlns:a16="http://schemas.microsoft.com/office/drawing/2014/main" id="{B6D4C5BF-42E5-4696-A8A2-0A0064CB0046}"/>
                </a:ext>
              </a:extLst>
            </p:cNvPr>
            <p:cNvSpPr/>
            <p:nvPr/>
          </p:nvSpPr>
          <p:spPr>
            <a:xfrm>
              <a:off x="4633214" y="3358795"/>
              <a:ext cx="2825464" cy="1187656"/>
            </a:xfrm>
            <a:custGeom>
              <a:avLst/>
              <a:gdLst>
                <a:gd name="connsiteX0" fmla="*/ 0 w 1016000"/>
                <a:gd name="connsiteY0" fmla="*/ 457200 h 914400"/>
                <a:gd name="connsiteX1" fmla="*/ 215900 w 1016000"/>
                <a:gd name="connsiteY1" fmla="*/ 457200 h 914400"/>
                <a:gd name="connsiteX2" fmla="*/ 381000 w 1016000"/>
                <a:gd name="connsiteY2" fmla="*/ 0 h 914400"/>
                <a:gd name="connsiteX3" fmla="*/ 596900 w 1016000"/>
                <a:gd name="connsiteY3" fmla="*/ 914400 h 914400"/>
                <a:gd name="connsiteX4" fmla="*/ 736600 w 1016000"/>
                <a:gd name="connsiteY4" fmla="*/ 101600 h 914400"/>
                <a:gd name="connsiteX5" fmla="*/ 774700 w 1016000"/>
                <a:gd name="connsiteY5" fmla="*/ 533400 h 914400"/>
                <a:gd name="connsiteX6" fmla="*/ 1016000 w 1016000"/>
                <a:gd name="connsiteY6" fmla="*/ 533400 h 914400"/>
                <a:gd name="connsiteX0" fmla="*/ 0 w 1016000"/>
                <a:gd name="connsiteY0" fmla="*/ 457200 h 914400"/>
                <a:gd name="connsiteX1" fmla="*/ 215900 w 1016000"/>
                <a:gd name="connsiteY1" fmla="*/ 457200 h 914400"/>
                <a:gd name="connsiteX2" fmla="*/ 381000 w 1016000"/>
                <a:gd name="connsiteY2" fmla="*/ 0 h 914400"/>
                <a:gd name="connsiteX3" fmla="*/ 596900 w 1016000"/>
                <a:gd name="connsiteY3" fmla="*/ 914400 h 914400"/>
                <a:gd name="connsiteX4" fmla="*/ 736600 w 1016000"/>
                <a:gd name="connsiteY4" fmla="*/ 101600 h 914400"/>
                <a:gd name="connsiteX5" fmla="*/ 841026 w 1016000"/>
                <a:gd name="connsiteY5" fmla="*/ 674343 h 914400"/>
                <a:gd name="connsiteX6" fmla="*/ 1016000 w 1016000"/>
                <a:gd name="connsiteY6" fmla="*/ 533400 h 914400"/>
                <a:gd name="connsiteX0" fmla="*/ 0 w 982837"/>
                <a:gd name="connsiteY0" fmla="*/ 457200 h 914400"/>
                <a:gd name="connsiteX1" fmla="*/ 215900 w 982837"/>
                <a:gd name="connsiteY1" fmla="*/ 457200 h 914400"/>
                <a:gd name="connsiteX2" fmla="*/ 381000 w 982837"/>
                <a:gd name="connsiteY2" fmla="*/ 0 h 914400"/>
                <a:gd name="connsiteX3" fmla="*/ 596900 w 982837"/>
                <a:gd name="connsiteY3" fmla="*/ 914400 h 914400"/>
                <a:gd name="connsiteX4" fmla="*/ 736600 w 982837"/>
                <a:gd name="connsiteY4" fmla="*/ 101600 h 914400"/>
                <a:gd name="connsiteX5" fmla="*/ 841026 w 982837"/>
                <a:gd name="connsiteY5" fmla="*/ 674343 h 914400"/>
                <a:gd name="connsiteX6" fmla="*/ 982837 w 982837"/>
                <a:gd name="connsiteY6" fmla="*/ 400748 h 914400"/>
                <a:gd name="connsiteX0" fmla="*/ 0 w 982837"/>
                <a:gd name="connsiteY0" fmla="*/ 457200 h 914400"/>
                <a:gd name="connsiteX1" fmla="*/ 215900 w 982837"/>
                <a:gd name="connsiteY1" fmla="*/ 457200 h 914400"/>
                <a:gd name="connsiteX2" fmla="*/ 381000 w 982837"/>
                <a:gd name="connsiteY2" fmla="*/ 0 h 914400"/>
                <a:gd name="connsiteX3" fmla="*/ 596900 w 982837"/>
                <a:gd name="connsiteY3" fmla="*/ 914400 h 914400"/>
                <a:gd name="connsiteX4" fmla="*/ 736600 w 982837"/>
                <a:gd name="connsiteY4" fmla="*/ 101600 h 914400"/>
                <a:gd name="connsiteX5" fmla="*/ 814536 w 982837"/>
                <a:gd name="connsiteY5" fmla="*/ 510008 h 914400"/>
                <a:gd name="connsiteX6" fmla="*/ 841026 w 982837"/>
                <a:gd name="connsiteY6" fmla="*/ 674343 h 914400"/>
                <a:gd name="connsiteX7" fmla="*/ 982837 w 982837"/>
                <a:gd name="connsiteY7" fmla="*/ 400748 h 914400"/>
                <a:gd name="connsiteX0" fmla="*/ 0 w 982837"/>
                <a:gd name="connsiteY0" fmla="*/ 457200 h 914400"/>
                <a:gd name="connsiteX1" fmla="*/ 215900 w 982837"/>
                <a:gd name="connsiteY1" fmla="*/ 457200 h 914400"/>
                <a:gd name="connsiteX2" fmla="*/ 381000 w 982837"/>
                <a:gd name="connsiteY2" fmla="*/ 0 h 914400"/>
                <a:gd name="connsiteX3" fmla="*/ 596900 w 982837"/>
                <a:gd name="connsiteY3" fmla="*/ 914400 h 914400"/>
                <a:gd name="connsiteX4" fmla="*/ 736600 w 982837"/>
                <a:gd name="connsiteY4" fmla="*/ 101600 h 914400"/>
                <a:gd name="connsiteX5" fmla="*/ 814536 w 982837"/>
                <a:gd name="connsiteY5" fmla="*/ 510008 h 914400"/>
                <a:gd name="connsiteX6" fmla="*/ 981969 w 982837"/>
                <a:gd name="connsiteY6" fmla="*/ 632890 h 914400"/>
                <a:gd name="connsiteX7" fmla="*/ 982837 w 982837"/>
                <a:gd name="connsiteY7" fmla="*/ 400748 h 914400"/>
                <a:gd name="connsiteX0" fmla="*/ 0 w 982837"/>
                <a:gd name="connsiteY0" fmla="*/ 457200 h 914400"/>
                <a:gd name="connsiteX1" fmla="*/ 215900 w 982837"/>
                <a:gd name="connsiteY1" fmla="*/ 457200 h 914400"/>
                <a:gd name="connsiteX2" fmla="*/ 381000 w 982837"/>
                <a:gd name="connsiteY2" fmla="*/ 0 h 914400"/>
                <a:gd name="connsiteX3" fmla="*/ 596900 w 982837"/>
                <a:gd name="connsiteY3" fmla="*/ 914400 h 914400"/>
                <a:gd name="connsiteX4" fmla="*/ 736600 w 982837"/>
                <a:gd name="connsiteY4" fmla="*/ 101600 h 914400"/>
                <a:gd name="connsiteX5" fmla="*/ 864281 w 982837"/>
                <a:gd name="connsiteY5" fmla="*/ 584624 h 914400"/>
                <a:gd name="connsiteX6" fmla="*/ 981969 w 982837"/>
                <a:gd name="connsiteY6" fmla="*/ 632890 h 914400"/>
                <a:gd name="connsiteX7" fmla="*/ 982837 w 982837"/>
                <a:gd name="connsiteY7" fmla="*/ 400748 h 914400"/>
                <a:gd name="connsiteX0" fmla="*/ 0 w 1231559"/>
                <a:gd name="connsiteY0" fmla="*/ 457200 h 914400"/>
                <a:gd name="connsiteX1" fmla="*/ 215900 w 1231559"/>
                <a:gd name="connsiteY1" fmla="*/ 457200 h 914400"/>
                <a:gd name="connsiteX2" fmla="*/ 381000 w 1231559"/>
                <a:gd name="connsiteY2" fmla="*/ 0 h 914400"/>
                <a:gd name="connsiteX3" fmla="*/ 596900 w 1231559"/>
                <a:gd name="connsiteY3" fmla="*/ 914400 h 914400"/>
                <a:gd name="connsiteX4" fmla="*/ 736600 w 1231559"/>
                <a:gd name="connsiteY4" fmla="*/ 101600 h 914400"/>
                <a:gd name="connsiteX5" fmla="*/ 864281 w 1231559"/>
                <a:gd name="connsiteY5" fmla="*/ 584624 h 914400"/>
                <a:gd name="connsiteX6" fmla="*/ 981969 w 1231559"/>
                <a:gd name="connsiteY6" fmla="*/ 632890 h 914400"/>
                <a:gd name="connsiteX7" fmla="*/ 1231559 w 1231559"/>
                <a:gd name="connsiteY7" fmla="*/ 467074 h 914400"/>
                <a:gd name="connsiteX0" fmla="*/ 0 w 1231559"/>
                <a:gd name="connsiteY0" fmla="*/ 457200 h 914400"/>
                <a:gd name="connsiteX1" fmla="*/ 215900 w 1231559"/>
                <a:gd name="connsiteY1" fmla="*/ 457200 h 914400"/>
                <a:gd name="connsiteX2" fmla="*/ 381000 w 1231559"/>
                <a:gd name="connsiteY2" fmla="*/ 0 h 914400"/>
                <a:gd name="connsiteX3" fmla="*/ 596900 w 1231559"/>
                <a:gd name="connsiteY3" fmla="*/ 914400 h 914400"/>
                <a:gd name="connsiteX4" fmla="*/ 736600 w 1231559"/>
                <a:gd name="connsiteY4" fmla="*/ 101600 h 914400"/>
                <a:gd name="connsiteX5" fmla="*/ 864281 w 1231559"/>
                <a:gd name="connsiteY5" fmla="*/ 584624 h 914400"/>
                <a:gd name="connsiteX6" fmla="*/ 948806 w 1231559"/>
                <a:gd name="connsiteY6" fmla="*/ 259807 h 914400"/>
                <a:gd name="connsiteX7" fmla="*/ 1231559 w 1231559"/>
                <a:gd name="connsiteY7" fmla="*/ 467074 h 914400"/>
                <a:gd name="connsiteX0" fmla="*/ 0 w 1231559"/>
                <a:gd name="connsiteY0" fmla="*/ 457200 h 914400"/>
                <a:gd name="connsiteX1" fmla="*/ 215900 w 1231559"/>
                <a:gd name="connsiteY1" fmla="*/ 457200 h 914400"/>
                <a:gd name="connsiteX2" fmla="*/ 381000 w 1231559"/>
                <a:gd name="connsiteY2" fmla="*/ 0 h 914400"/>
                <a:gd name="connsiteX3" fmla="*/ 596900 w 1231559"/>
                <a:gd name="connsiteY3" fmla="*/ 914400 h 914400"/>
                <a:gd name="connsiteX4" fmla="*/ 736600 w 1231559"/>
                <a:gd name="connsiteY4" fmla="*/ 101600 h 914400"/>
                <a:gd name="connsiteX5" fmla="*/ 880863 w 1231559"/>
                <a:gd name="connsiteY5" fmla="*/ 717276 h 914400"/>
                <a:gd name="connsiteX6" fmla="*/ 948806 w 1231559"/>
                <a:gd name="connsiteY6" fmla="*/ 259807 h 914400"/>
                <a:gd name="connsiteX7" fmla="*/ 1231559 w 1231559"/>
                <a:gd name="connsiteY7" fmla="*/ 467074 h 914400"/>
                <a:gd name="connsiteX0" fmla="*/ 0 w 1380792"/>
                <a:gd name="connsiteY0" fmla="*/ 457200 h 914400"/>
                <a:gd name="connsiteX1" fmla="*/ 215900 w 1380792"/>
                <a:gd name="connsiteY1" fmla="*/ 457200 h 914400"/>
                <a:gd name="connsiteX2" fmla="*/ 381000 w 1380792"/>
                <a:gd name="connsiteY2" fmla="*/ 0 h 914400"/>
                <a:gd name="connsiteX3" fmla="*/ 596900 w 1380792"/>
                <a:gd name="connsiteY3" fmla="*/ 914400 h 914400"/>
                <a:gd name="connsiteX4" fmla="*/ 736600 w 1380792"/>
                <a:gd name="connsiteY4" fmla="*/ 101600 h 914400"/>
                <a:gd name="connsiteX5" fmla="*/ 880863 w 1380792"/>
                <a:gd name="connsiteY5" fmla="*/ 717276 h 914400"/>
                <a:gd name="connsiteX6" fmla="*/ 948806 w 1380792"/>
                <a:gd name="connsiteY6" fmla="*/ 259807 h 914400"/>
                <a:gd name="connsiteX7" fmla="*/ 1380792 w 1380792"/>
                <a:gd name="connsiteY7" fmla="*/ 409039 h 914400"/>
                <a:gd name="connsiteX0" fmla="*/ 0 w 1380792"/>
                <a:gd name="connsiteY0" fmla="*/ 457200 h 914400"/>
                <a:gd name="connsiteX1" fmla="*/ 215900 w 1380792"/>
                <a:gd name="connsiteY1" fmla="*/ 457200 h 914400"/>
                <a:gd name="connsiteX2" fmla="*/ 381000 w 1380792"/>
                <a:gd name="connsiteY2" fmla="*/ 0 h 914400"/>
                <a:gd name="connsiteX3" fmla="*/ 596900 w 1380792"/>
                <a:gd name="connsiteY3" fmla="*/ 914400 h 914400"/>
                <a:gd name="connsiteX4" fmla="*/ 736600 w 1380792"/>
                <a:gd name="connsiteY4" fmla="*/ 101600 h 914400"/>
                <a:gd name="connsiteX5" fmla="*/ 880863 w 1380792"/>
                <a:gd name="connsiteY5" fmla="*/ 717276 h 914400"/>
                <a:gd name="connsiteX6" fmla="*/ 932225 w 1380792"/>
                <a:gd name="connsiteY6" fmla="*/ 409040 h 914400"/>
                <a:gd name="connsiteX7" fmla="*/ 1380792 w 1380792"/>
                <a:gd name="connsiteY7" fmla="*/ 409039 h 914400"/>
                <a:gd name="connsiteX0" fmla="*/ 0 w 1198396"/>
                <a:gd name="connsiteY0" fmla="*/ 457200 h 914400"/>
                <a:gd name="connsiteX1" fmla="*/ 215900 w 1198396"/>
                <a:gd name="connsiteY1" fmla="*/ 457200 h 914400"/>
                <a:gd name="connsiteX2" fmla="*/ 381000 w 1198396"/>
                <a:gd name="connsiteY2" fmla="*/ 0 h 914400"/>
                <a:gd name="connsiteX3" fmla="*/ 596900 w 1198396"/>
                <a:gd name="connsiteY3" fmla="*/ 914400 h 914400"/>
                <a:gd name="connsiteX4" fmla="*/ 736600 w 1198396"/>
                <a:gd name="connsiteY4" fmla="*/ 101600 h 914400"/>
                <a:gd name="connsiteX5" fmla="*/ 880863 w 1198396"/>
                <a:gd name="connsiteY5" fmla="*/ 717276 h 914400"/>
                <a:gd name="connsiteX6" fmla="*/ 932225 w 1198396"/>
                <a:gd name="connsiteY6" fmla="*/ 409040 h 914400"/>
                <a:gd name="connsiteX7" fmla="*/ 1198396 w 1198396"/>
                <a:gd name="connsiteY7" fmla="*/ 384167 h 914400"/>
                <a:gd name="connsiteX0" fmla="*/ 0 w 1198396"/>
                <a:gd name="connsiteY0" fmla="*/ 457200 h 914400"/>
                <a:gd name="connsiteX1" fmla="*/ 215900 w 1198396"/>
                <a:gd name="connsiteY1" fmla="*/ 457200 h 914400"/>
                <a:gd name="connsiteX2" fmla="*/ 381000 w 1198396"/>
                <a:gd name="connsiteY2" fmla="*/ 0 h 914400"/>
                <a:gd name="connsiteX3" fmla="*/ 596900 w 1198396"/>
                <a:gd name="connsiteY3" fmla="*/ 914400 h 914400"/>
                <a:gd name="connsiteX4" fmla="*/ 736600 w 1198396"/>
                <a:gd name="connsiteY4" fmla="*/ 101600 h 914400"/>
                <a:gd name="connsiteX5" fmla="*/ 880863 w 1198396"/>
                <a:gd name="connsiteY5" fmla="*/ 717276 h 914400"/>
                <a:gd name="connsiteX6" fmla="*/ 932225 w 1198396"/>
                <a:gd name="connsiteY6" fmla="*/ 409040 h 914400"/>
                <a:gd name="connsiteX7" fmla="*/ 1198396 w 1198396"/>
                <a:gd name="connsiteY7" fmla="*/ 384167 h 914400"/>
                <a:gd name="connsiteX0" fmla="*/ 0 w 1198396"/>
                <a:gd name="connsiteY0" fmla="*/ 457200 h 914400"/>
                <a:gd name="connsiteX1" fmla="*/ 215900 w 1198396"/>
                <a:gd name="connsiteY1" fmla="*/ 457200 h 914400"/>
                <a:gd name="connsiteX2" fmla="*/ 381000 w 1198396"/>
                <a:gd name="connsiteY2" fmla="*/ 0 h 914400"/>
                <a:gd name="connsiteX3" fmla="*/ 596900 w 1198396"/>
                <a:gd name="connsiteY3" fmla="*/ 914400 h 914400"/>
                <a:gd name="connsiteX4" fmla="*/ 736600 w 1198396"/>
                <a:gd name="connsiteY4" fmla="*/ 101600 h 914400"/>
                <a:gd name="connsiteX5" fmla="*/ 880863 w 1198396"/>
                <a:gd name="connsiteY5" fmla="*/ 717276 h 914400"/>
                <a:gd name="connsiteX6" fmla="*/ 932225 w 1198396"/>
                <a:gd name="connsiteY6" fmla="*/ 409040 h 914400"/>
                <a:gd name="connsiteX7" fmla="*/ 1198396 w 1198396"/>
                <a:gd name="connsiteY7" fmla="*/ 384167 h 914400"/>
                <a:gd name="connsiteX0" fmla="*/ 0 w 1198396"/>
                <a:gd name="connsiteY0" fmla="*/ 457200 h 914400"/>
                <a:gd name="connsiteX1" fmla="*/ 215900 w 1198396"/>
                <a:gd name="connsiteY1" fmla="*/ 457200 h 914400"/>
                <a:gd name="connsiteX2" fmla="*/ 381000 w 1198396"/>
                <a:gd name="connsiteY2" fmla="*/ 0 h 914400"/>
                <a:gd name="connsiteX3" fmla="*/ 596900 w 1198396"/>
                <a:gd name="connsiteY3" fmla="*/ 914400 h 914400"/>
                <a:gd name="connsiteX4" fmla="*/ 736600 w 1198396"/>
                <a:gd name="connsiteY4" fmla="*/ 101600 h 914400"/>
                <a:gd name="connsiteX5" fmla="*/ 880863 w 1198396"/>
                <a:gd name="connsiteY5" fmla="*/ 717276 h 914400"/>
                <a:gd name="connsiteX6" fmla="*/ 932225 w 1198396"/>
                <a:gd name="connsiteY6" fmla="*/ 409040 h 914400"/>
                <a:gd name="connsiteX7" fmla="*/ 1198396 w 1198396"/>
                <a:gd name="connsiteY7" fmla="*/ 417330 h 914400"/>
                <a:gd name="connsiteX0" fmla="*/ 0 w 1198396"/>
                <a:gd name="connsiteY0" fmla="*/ 457200 h 914400"/>
                <a:gd name="connsiteX1" fmla="*/ 215900 w 1198396"/>
                <a:gd name="connsiteY1" fmla="*/ 457200 h 914400"/>
                <a:gd name="connsiteX2" fmla="*/ 381000 w 1198396"/>
                <a:gd name="connsiteY2" fmla="*/ 0 h 914400"/>
                <a:gd name="connsiteX3" fmla="*/ 596900 w 1198396"/>
                <a:gd name="connsiteY3" fmla="*/ 914400 h 914400"/>
                <a:gd name="connsiteX4" fmla="*/ 736600 w 1198396"/>
                <a:gd name="connsiteY4" fmla="*/ 101600 h 914400"/>
                <a:gd name="connsiteX5" fmla="*/ 880863 w 1198396"/>
                <a:gd name="connsiteY5" fmla="*/ 717276 h 914400"/>
                <a:gd name="connsiteX6" fmla="*/ 932225 w 1198396"/>
                <a:gd name="connsiteY6" fmla="*/ 409040 h 914400"/>
                <a:gd name="connsiteX7" fmla="*/ 1198396 w 1198396"/>
                <a:gd name="connsiteY7" fmla="*/ 417330 h 914400"/>
                <a:gd name="connsiteX0" fmla="*/ 0 w 1202223"/>
                <a:gd name="connsiteY0" fmla="*/ 457200 h 914400"/>
                <a:gd name="connsiteX1" fmla="*/ 215900 w 1202223"/>
                <a:gd name="connsiteY1" fmla="*/ 457200 h 914400"/>
                <a:gd name="connsiteX2" fmla="*/ 381000 w 1202223"/>
                <a:gd name="connsiteY2" fmla="*/ 0 h 914400"/>
                <a:gd name="connsiteX3" fmla="*/ 596900 w 1202223"/>
                <a:gd name="connsiteY3" fmla="*/ 914400 h 914400"/>
                <a:gd name="connsiteX4" fmla="*/ 736600 w 1202223"/>
                <a:gd name="connsiteY4" fmla="*/ 101600 h 914400"/>
                <a:gd name="connsiteX5" fmla="*/ 880863 w 1202223"/>
                <a:gd name="connsiteY5" fmla="*/ 717276 h 914400"/>
                <a:gd name="connsiteX6" fmla="*/ 932225 w 1202223"/>
                <a:gd name="connsiteY6" fmla="*/ 409040 h 914400"/>
                <a:gd name="connsiteX7" fmla="*/ 1202223 w 1202223"/>
                <a:gd name="connsiteY7" fmla="*/ 405850 h 914400"/>
                <a:gd name="connsiteX0" fmla="*/ 0 w 1198396"/>
                <a:gd name="connsiteY0" fmla="*/ 457200 h 914400"/>
                <a:gd name="connsiteX1" fmla="*/ 215900 w 1198396"/>
                <a:gd name="connsiteY1" fmla="*/ 457200 h 914400"/>
                <a:gd name="connsiteX2" fmla="*/ 381000 w 1198396"/>
                <a:gd name="connsiteY2" fmla="*/ 0 h 914400"/>
                <a:gd name="connsiteX3" fmla="*/ 596900 w 1198396"/>
                <a:gd name="connsiteY3" fmla="*/ 914400 h 914400"/>
                <a:gd name="connsiteX4" fmla="*/ 736600 w 1198396"/>
                <a:gd name="connsiteY4" fmla="*/ 101600 h 914400"/>
                <a:gd name="connsiteX5" fmla="*/ 880863 w 1198396"/>
                <a:gd name="connsiteY5" fmla="*/ 717276 h 914400"/>
                <a:gd name="connsiteX6" fmla="*/ 932225 w 1198396"/>
                <a:gd name="connsiteY6" fmla="*/ 409040 h 914400"/>
                <a:gd name="connsiteX7" fmla="*/ 1198396 w 1198396"/>
                <a:gd name="connsiteY7" fmla="*/ 413503 h 914400"/>
                <a:gd name="connsiteX0" fmla="*/ 0 w 1202223"/>
                <a:gd name="connsiteY0" fmla="*/ 457200 h 914400"/>
                <a:gd name="connsiteX1" fmla="*/ 215900 w 1202223"/>
                <a:gd name="connsiteY1" fmla="*/ 457200 h 914400"/>
                <a:gd name="connsiteX2" fmla="*/ 381000 w 1202223"/>
                <a:gd name="connsiteY2" fmla="*/ 0 h 914400"/>
                <a:gd name="connsiteX3" fmla="*/ 596900 w 1202223"/>
                <a:gd name="connsiteY3" fmla="*/ 914400 h 914400"/>
                <a:gd name="connsiteX4" fmla="*/ 736600 w 1202223"/>
                <a:gd name="connsiteY4" fmla="*/ 101600 h 914400"/>
                <a:gd name="connsiteX5" fmla="*/ 880863 w 1202223"/>
                <a:gd name="connsiteY5" fmla="*/ 717276 h 914400"/>
                <a:gd name="connsiteX6" fmla="*/ 932225 w 1202223"/>
                <a:gd name="connsiteY6" fmla="*/ 409040 h 914400"/>
                <a:gd name="connsiteX7" fmla="*/ 1202223 w 1202223"/>
                <a:gd name="connsiteY7" fmla="*/ 402023 h 914400"/>
                <a:gd name="connsiteX0" fmla="*/ 0 w 1202266"/>
                <a:gd name="connsiteY0" fmla="*/ 457200 h 914400"/>
                <a:gd name="connsiteX1" fmla="*/ 215900 w 1202266"/>
                <a:gd name="connsiteY1" fmla="*/ 457200 h 914400"/>
                <a:gd name="connsiteX2" fmla="*/ 381000 w 1202266"/>
                <a:gd name="connsiteY2" fmla="*/ 0 h 914400"/>
                <a:gd name="connsiteX3" fmla="*/ 596900 w 1202266"/>
                <a:gd name="connsiteY3" fmla="*/ 914400 h 914400"/>
                <a:gd name="connsiteX4" fmla="*/ 736600 w 1202266"/>
                <a:gd name="connsiteY4" fmla="*/ 101600 h 914400"/>
                <a:gd name="connsiteX5" fmla="*/ 880863 w 1202266"/>
                <a:gd name="connsiteY5" fmla="*/ 717276 h 914400"/>
                <a:gd name="connsiteX6" fmla="*/ 932225 w 1202266"/>
                <a:gd name="connsiteY6" fmla="*/ 409040 h 914400"/>
                <a:gd name="connsiteX7" fmla="*/ 1202223 w 1202266"/>
                <a:gd name="connsiteY7" fmla="*/ 402023 h 914400"/>
                <a:gd name="connsiteX0" fmla="*/ 0 w 1202266"/>
                <a:gd name="connsiteY0" fmla="*/ 457200 h 914400"/>
                <a:gd name="connsiteX1" fmla="*/ 215900 w 1202266"/>
                <a:gd name="connsiteY1" fmla="*/ 457200 h 914400"/>
                <a:gd name="connsiteX2" fmla="*/ 381000 w 1202266"/>
                <a:gd name="connsiteY2" fmla="*/ 0 h 914400"/>
                <a:gd name="connsiteX3" fmla="*/ 596900 w 1202266"/>
                <a:gd name="connsiteY3" fmla="*/ 914400 h 914400"/>
                <a:gd name="connsiteX4" fmla="*/ 736600 w 1202266"/>
                <a:gd name="connsiteY4" fmla="*/ 101600 h 914400"/>
                <a:gd name="connsiteX5" fmla="*/ 880863 w 1202266"/>
                <a:gd name="connsiteY5" fmla="*/ 717276 h 914400"/>
                <a:gd name="connsiteX6" fmla="*/ 932225 w 1202266"/>
                <a:gd name="connsiteY6" fmla="*/ 409040 h 914400"/>
                <a:gd name="connsiteX7" fmla="*/ 1202223 w 1202266"/>
                <a:gd name="connsiteY7" fmla="*/ 417329 h 914400"/>
                <a:gd name="connsiteX0" fmla="*/ 0 w 1133408"/>
                <a:gd name="connsiteY0" fmla="*/ 457200 h 914400"/>
                <a:gd name="connsiteX1" fmla="*/ 215900 w 1133408"/>
                <a:gd name="connsiteY1" fmla="*/ 457200 h 914400"/>
                <a:gd name="connsiteX2" fmla="*/ 381000 w 1133408"/>
                <a:gd name="connsiteY2" fmla="*/ 0 h 914400"/>
                <a:gd name="connsiteX3" fmla="*/ 596900 w 1133408"/>
                <a:gd name="connsiteY3" fmla="*/ 914400 h 914400"/>
                <a:gd name="connsiteX4" fmla="*/ 736600 w 1133408"/>
                <a:gd name="connsiteY4" fmla="*/ 101600 h 914400"/>
                <a:gd name="connsiteX5" fmla="*/ 880863 w 1133408"/>
                <a:gd name="connsiteY5" fmla="*/ 717276 h 914400"/>
                <a:gd name="connsiteX6" fmla="*/ 932225 w 1133408"/>
                <a:gd name="connsiteY6" fmla="*/ 409040 h 914400"/>
                <a:gd name="connsiteX7" fmla="*/ 1133346 w 1133408"/>
                <a:gd name="connsiteY7" fmla="*/ 413503 h 914400"/>
                <a:gd name="connsiteX0" fmla="*/ 0 w 1133408"/>
                <a:gd name="connsiteY0" fmla="*/ 457200 h 914400"/>
                <a:gd name="connsiteX1" fmla="*/ 215900 w 1133408"/>
                <a:gd name="connsiteY1" fmla="*/ 457200 h 914400"/>
                <a:gd name="connsiteX2" fmla="*/ 381000 w 1133408"/>
                <a:gd name="connsiteY2" fmla="*/ 0 h 914400"/>
                <a:gd name="connsiteX3" fmla="*/ 596900 w 1133408"/>
                <a:gd name="connsiteY3" fmla="*/ 914400 h 914400"/>
                <a:gd name="connsiteX4" fmla="*/ 736600 w 1133408"/>
                <a:gd name="connsiteY4" fmla="*/ 101600 h 914400"/>
                <a:gd name="connsiteX5" fmla="*/ 880863 w 1133408"/>
                <a:gd name="connsiteY5" fmla="*/ 717276 h 914400"/>
                <a:gd name="connsiteX6" fmla="*/ 932225 w 1133408"/>
                <a:gd name="connsiteY6" fmla="*/ 409040 h 914400"/>
                <a:gd name="connsiteX7" fmla="*/ 1133346 w 1133408"/>
                <a:gd name="connsiteY7" fmla="*/ 402024 h 914400"/>
                <a:gd name="connsiteX0" fmla="*/ 0 w 1079873"/>
                <a:gd name="connsiteY0" fmla="*/ 457200 h 914400"/>
                <a:gd name="connsiteX1" fmla="*/ 215900 w 1079873"/>
                <a:gd name="connsiteY1" fmla="*/ 457200 h 914400"/>
                <a:gd name="connsiteX2" fmla="*/ 381000 w 1079873"/>
                <a:gd name="connsiteY2" fmla="*/ 0 h 914400"/>
                <a:gd name="connsiteX3" fmla="*/ 596900 w 1079873"/>
                <a:gd name="connsiteY3" fmla="*/ 914400 h 914400"/>
                <a:gd name="connsiteX4" fmla="*/ 736600 w 1079873"/>
                <a:gd name="connsiteY4" fmla="*/ 101600 h 914400"/>
                <a:gd name="connsiteX5" fmla="*/ 880863 w 1079873"/>
                <a:gd name="connsiteY5" fmla="*/ 717276 h 914400"/>
                <a:gd name="connsiteX6" fmla="*/ 932225 w 1079873"/>
                <a:gd name="connsiteY6" fmla="*/ 409040 h 914400"/>
                <a:gd name="connsiteX7" fmla="*/ 1079775 w 1079873"/>
                <a:gd name="connsiteY7" fmla="*/ 409677 h 914400"/>
                <a:gd name="connsiteX0" fmla="*/ 0 w 1125759"/>
                <a:gd name="connsiteY0" fmla="*/ 457200 h 914400"/>
                <a:gd name="connsiteX1" fmla="*/ 215900 w 1125759"/>
                <a:gd name="connsiteY1" fmla="*/ 457200 h 914400"/>
                <a:gd name="connsiteX2" fmla="*/ 381000 w 1125759"/>
                <a:gd name="connsiteY2" fmla="*/ 0 h 914400"/>
                <a:gd name="connsiteX3" fmla="*/ 596900 w 1125759"/>
                <a:gd name="connsiteY3" fmla="*/ 914400 h 914400"/>
                <a:gd name="connsiteX4" fmla="*/ 736600 w 1125759"/>
                <a:gd name="connsiteY4" fmla="*/ 101600 h 914400"/>
                <a:gd name="connsiteX5" fmla="*/ 880863 w 1125759"/>
                <a:gd name="connsiteY5" fmla="*/ 717276 h 914400"/>
                <a:gd name="connsiteX6" fmla="*/ 932225 w 1125759"/>
                <a:gd name="connsiteY6" fmla="*/ 409040 h 914400"/>
                <a:gd name="connsiteX7" fmla="*/ 1125693 w 1125759"/>
                <a:gd name="connsiteY7" fmla="*/ 409677 h 914400"/>
                <a:gd name="connsiteX0" fmla="*/ 0 w 1125693"/>
                <a:gd name="connsiteY0" fmla="*/ 457200 h 914400"/>
                <a:gd name="connsiteX1" fmla="*/ 215900 w 1125693"/>
                <a:gd name="connsiteY1" fmla="*/ 457200 h 914400"/>
                <a:gd name="connsiteX2" fmla="*/ 381000 w 1125693"/>
                <a:gd name="connsiteY2" fmla="*/ 0 h 914400"/>
                <a:gd name="connsiteX3" fmla="*/ 596900 w 1125693"/>
                <a:gd name="connsiteY3" fmla="*/ 914400 h 914400"/>
                <a:gd name="connsiteX4" fmla="*/ 736600 w 1125693"/>
                <a:gd name="connsiteY4" fmla="*/ 101600 h 914400"/>
                <a:gd name="connsiteX5" fmla="*/ 880863 w 1125693"/>
                <a:gd name="connsiteY5" fmla="*/ 717276 h 914400"/>
                <a:gd name="connsiteX6" fmla="*/ 932225 w 1125693"/>
                <a:gd name="connsiteY6" fmla="*/ 409040 h 914400"/>
                <a:gd name="connsiteX7" fmla="*/ 1125693 w 1125693"/>
                <a:gd name="connsiteY7" fmla="*/ 409677 h 914400"/>
                <a:gd name="connsiteX0" fmla="*/ 0 w 1125693"/>
                <a:gd name="connsiteY0" fmla="*/ 457200 h 914400"/>
                <a:gd name="connsiteX1" fmla="*/ 215900 w 1125693"/>
                <a:gd name="connsiteY1" fmla="*/ 457200 h 914400"/>
                <a:gd name="connsiteX2" fmla="*/ 381000 w 1125693"/>
                <a:gd name="connsiteY2" fmla="*/ 0 h 914400"/>
                <a:gd name="connsiteX3" fmla="*/ 547155 w 1125693"/>
                <a:gd name="connsiteY3" fmla="*/ 914400 h 914400"/>
                <a:gd name="connsiteX4" fmla="*/ 736600 w 1125693"/>
                <a:gd name="connsiteY4" fmla="*/ 101600 h 914400"/>
                <a:gd name="connsiteX5" fmla="*/ 880863 w 1125693"/>
                <a:gd name="connsiteY5" fmla="*/ 717276 h 914400"/>
                <a:gd name="connsiteX6" fmla="*/ 932225 w 1125693"/>
                <a:gd name="connsiteY6" fmla="*/ 409040 h 914400"/>
                <a:gd name="connsiteX7" fmla="*/ 1125693 w 1125693"/>
                <a:gd name="connsiteY7" fmla="*/ 409677 h 914400"/>
                <a:gd name="connsiteX0" fmla="*/ 0 w 1125693"/>
                <a:gd name="connsiteY0" fmla="*/ 457200 h 914400"/>
                <a:gd name="connsiteX1" fmla="*/ 215900 w 1125693"/>
                <a:gd name="connsiteY1" fmla="*/ 457200 h 914400"/>
                <a:gd name="connsiteX2" fmla="*/ 381000 w 1125693"/>
                <a:gd name="connsiteY2" fmla="*/ 0 h 914400"/>
                <a:gd name="connsiteX3" fmla="*/ 547155 w 1125693"/>
                <a:gd name="connsiteY3" fmla="*/ 914400 h 914400"/>
                <a:gd name="connsiteX4" fmla="*/ 797824 w 1125693"/>
                <a:gd name="connsiteY4" fmla="*/ 105426 h 914400"/>
                <a:gd name="connsiteX5" fmla="*/ 880863 w 1125693"/>
                <a:gd name="connsiteY5" fmla="*/ 717276 h 914400"/>
                <a:gd name="connsiteX6" fmla="*/ 932225 w 1125693"/>
                <a:gd name="connsiteY6" fmla="*/ 409040 h 914400"/>
                <a:gd name="connsiteX7" fmla="*/ 1125693 w 1125693"/>
                <a:gd name="connsiteY7" fmla="*/ 409677 h 914400"/>
                <a:gd name="connsiteX0" fmla="*/ 0 w 1125693"/>
                <a:gd name="connsiteY0" fmla="*/ 457200 h 914400"/>
                <a:gd name="connsiteX1" fmla="*/ 215900 w 1125693"/>
                <a:gd name="connsiteY1" fmla="*/ 457200 h 914400"/>
                <a:gd name="connsiteX2" fmla="*/ 381000 w 1125693"/>
                <a:gd name="connsiteY2" fmla="*/ 0 h 914400"/>
                <a:gd name="connsiteX3" fmla="*/ 547155 w 1125693"/>
                <a:gd name="connsiteY3" fmla="*/ 914400 h 914400"/>
                <a:gd name="connsiteX4" fmla="*/ 797824 w 1125693"/>
                <a:gd name="connsiteY4" fmla="*/ 105426 h 914400"/>
                <a:gd name="connsiteX5" fmla="*/ 796681 w 1125693"/>
                <a:gd name="connsiteY5" fmla="*/ 740235 h 914400"/>
                <a:gd name="connsiteX6" fmla="*/ 932225 w 1125693"/>
                <a:gd name="connsiteY6" fmla="*/ 409040 h 914400"/>
                <a:gd name="connsiteX7" fmla="*/ 1125693 w 1125693"/>
                <a:gd name="connsiteY7" fmla="*/ 409677 h 914400"/>
                <a:gd name="connsiteX0" fmla="*/ 0 w 1267273"/>
                <a:gd name="connsiteY0" fmla="*/ 457200 h 914400"/>
                <a:gd name="connsiteX1" fmla="*/ 215900 w 1267273"/>
                <a:gd name="connsiteY1" fmla="*/ 457200 h 914400"/>
                <a:gd name="connsiteX2" fmla="*/ 381000 w 1267273"/>
                <a:gd name="connsiteY2" fmla="*/ 0 h 914400"/>
                <a:gd name="connsiteX3" fmla="*/ 547155 w 1267273"/>
                <a:gd name="connsiteY3" fmla="*/ 914400 h 914400"/>
                <a:gd name="connsiteX4" fmla="*/ 797824 w 1267273"/>
                <a:gd name="connsiteY4" fmla="*/ 105426 h 914400"/>
                <a:gd name="connsiteX5" fmla="*/ 796681 w 1267273"/>
                <a:gd name="connsiteY5" fmla="*/ 740235 h 914400"/>
                <a:gd name="connsiteX6" fmla="*/ 932225 w 1267273"/>
                <a:gd name="connsiteY6" fmla="*/ 409040 h 914400"/>
                <a:gd name="connsiteX7" fmla="*/ 1267273 w 1267273"/>
                <a:gd name="connsiteY7" fmla="*/ 405851 h 914400"/>
                <a:gd name="connsiteX0" fmla="*/ 0 w 1267273"/>
                <a:gd name="connsiteY0" fmla="*/ 457200 h 914400"/>
                <a:gd name="connsiteX1" fmla="*/ 215900 w 1267273"/>
                <a:gd name="connsiteY1" fmla="*/ 457200 h 914400"/>
                <a:gd name="connsiteX2" fmla="*/ 381000 w 1267273"/>
                <a:gd name="connsiteY2" fmla="*/ 0 h 914400"/>
                <a:gd name="connsiteX3" fmla="*/ 547155 w 1267273"/>
                <a:gd name="connsiteY3" fmla="*/ 914400 h 914400"/>
                <a:gd name="connsiteX4" fmla="*/ 797824 w 1267273"/>
                <a:gd name="connsiteY4" fmla="*/ 105426 h 914400"/>
                <a:gd name="connsiteX5" fmla="*/ 796681 w 1267273"/>
                <a:gd name="connsiteY5" fmla="*/ 740235 h 914400"/>
                <a:gd name="connsiteX6" fmla="*/ 932225 w 1267273"/>
                <a:gd name="connsiteY6" fmla="*/ 409040 h 914400"/>
                <a:gd name="connsiteX7" fmla="*/ 1267273 w 1267273"/>
                <a:gd name="connsiteY7" fmla="*/ 405851 h 914400"/>
                <a:gd name="connsiteX0" fmla="*/ 0 w 1267273"/>
                <a:gd name="connsiteY0" fmla="*/ 457200 h 914400"/>
                <a:gd name="connsiteX1" fmla="*/ 215900 w 1267273"/>
                <a:gd name="connsiteY1" fmla="*/ 457200 h 914400"/>
                <a:gd name="connsiteX2" fmla="*/ 381000 w 1267273"/>
                <a:gd name="connsiteY2" fmla="*/ 0 h 914400"/>
                <a:gd name="connsiteX3" fmla="*/ 547155 w 1267273"/>
                <a:gd name="connsiteY3" fmla="*/ 914400 h 914400"/>
                <a:gd name="connsiteX4" fmla="*/ 797824 w 1267273"/>
                <a:gd name="connsiteY4" fmla="*/ 105426 h 914400"/>
                <a:gd name="connsiteX5" fmla="*/ 796681 w 1267273"/>
                <a:gd name="connsiteY5" fmla="*/ 740235 h 914400"/>
                <a:gd name="connsiteX6" fmla="*/ 932225 w 1267273"/>
                <a:gd name="connsiteY6" fmla="*/ 409040 h 914400"/>
                <a:gd name="connsiteX7" fmla="*/ 1267273 w 1267273"/>
                <a:gd name="connsiteY7" fmla="*/ 405851 h 914400"/>
                <a:gd name="connsiteX0" fmla="*/ 0 w 1339977"/>
                <a:gd name="connsiteY0" fmla="*/ 453374 h 914400"/>
                <a:gd name="connsiteX1" fmla="*/ 288604 w 1339977"/>
                <a:gd name="connsiteY1" fmla="*/ 457200 h 914400"/>
                <a:gd name="connsiteX2" fmla="*/ 453704 w 1339977"/>
                <a:gd name="connsiteY2" fmla="*/ 0 h 914400"/>
                <a:gd name="connsiteX3" fmla="*/ 619859 w 1339977"/>
                <a:gd name="connsiteY3" fmla="*/ 914400 h 914400"/>
                <a:gd name="connsiteX4" fmla="*/ 870528 w 1339977"/>
                <a:gd name="connsiteY4" fmla="*/ 105426 h 914400"/>
                <a:gd name="connsiteX5" fmla="*/ 869385 w 1339977"/>
                <a:gd name="connsiteY5" fmla="*/ 740235 h 914400"/>
                <a:gd name="connsiteX6" fmla="*/ 1004929 w 1339977"/>
                <a:gd name="connsiteY6" fmla="*/ 409040 h 914400"/>
                <a:gd name="connsiteX7" fmla="*/ 1339977 w 1339977"/>
                <a:gd name="connsiteY7" fmla="*/ 405851 h 914400"/>
                <a:gd name="connsiteX0" fmla="*/ 0 w 1343804"/>
                <a:gd name="connsiteY0" fmla="*/ 461027 h 914400"/>
                <a:gd name="connsiteX1" fmla="*/ 292431 w 1343804"/>
                <a:gd name="connsiteY1" fmla="*/ 457200 h 914400"/>
                <a:gd name="connsiteX2" fmla="*/ 457531 w 1343804"/>
                <a:gd name="connsiteY2" fmla="*/ 0 h 914400"/>
                <a:gd name="connsiteX3" fmla="*/ 623686 w 1343804"/>
                <a:gd name="connsiteY3" fmla="*/ 914400 h 914400"/>
                <a:gd name="connsiteX4" fmla="*/ 874355 w 1343804"/>
                <a:gd name="connsiteY4" fmla="*/ 105426 h 914400"/>
                <a:gd name="connsiteX5" fmla="*/ 873212 w 1343804"/>
                <a:gd name="connsiteY5" fmla="*/ 740235 h 914400"/>
                <a:gd name="connsiteX6" fmla="*/ 1008756 w 1343804"/>
                <a:gd name="connsiteY6" fmla="*/ 409040 h 914400"/>
                <a:gd name="connsiteX7" fmla="*/ 1343804 w 1343804"/>
                <a:gd name="connsiteY7" fmla="*/ 405851 h 914400"/>
                <a:gd name="connsiteX0" fmla="*/ 0 w 1347630"/>
                <a:gd name="connsiteY0" fmla="*/ 453374 h 914400"/>
                <a:gd name="connsiteX1" fmla="*/ 296257 w 1347630"/>
                <a:gd name="connsiteY1" fmla="*/ 457200 h 914400"/>
                <a:gd name="connsiteX2" fmla="*/ 461357 w 1347630"/>
                <a:gd name="connsiteY2" fmla="*/ 0 h 914400"/>
                <a:gd name="connsiteX3" fmla="*/ 627512 w 1347630"/>
                <a:gd name="connsiteY3" fmla="*/ 914400 h 914400"/>
                <a:gd name="connsiteX4" fmla="*/ 878181 w 1347630"/>
                <a:gd name="connsiteY4" fmla="*/ 105426 h 914400"/>
                <a:gd name="connsiteX5" fmla="*/ 877038 w 1347630"/>
                <a:gd name="connsiteY5" fmla="*/ 740235 h 914400"/>
                <a:gd name="connsiteX6" fmla="*/ 1012582 w 1347630"/>
                <a:gd name="connsiteY6" fmla="*/ 409040 h 914400"/>
                <a:gd name="connsiteX7" fmla="*/ 1347630 w 1347630"/>
                <a:gd name="connsiteY7" fmla="*/ 405851 h 914400"/>
                <a:gd name="connsiteX0" fmla="*/ 0 w 1347630"/>
                <a:gd name="connsiteY0" fmla="*/ 347948 h 808974"/>
                <a:gd name="connsiteX1" fmla="*/ 296257 w 1347630"/>
                <a:gd name="connsiteY1" fmla="*/ 351774 h 808974"/>
                <a:gd name="connsiteX2" fmla="*/ 399176 w 1347630"/>
                <a:gd name="connsiteY2" fmla="*/ 93552 h 808974"/>
                <a:gd name="connsiteX3" fmla="*/ 627512 w 1347630"/>
                <a:gd name="connsiteY3" fmla="*/ 808974 h 808974"/>
                <a:gd name="connsiteX4" fmla="*/ 878181 w 1347630"/>
                <a:gd name="connsiteY4" fmla="*/ 0 h 808974"/>
                <a:gd name="connsiteX5" fmla="*/ 877038 w 1347630"/>
                <a:gd name="connsiteY5" fmla="*/ 634809 h 808974"/>
                <a:gd name="connsiteX6" fmla="*/ 1012582 w 1347630"/>
                <a:gd name="connsiteY6" fmla="*/ 303614 h 808974"/>
                <a:gd name="connsiteX7" fmla="*/ 1347630 w 1347630"/>
                <a:gd name="connsiteY7" fmla="*/ 300425 h 808974"/>
                <a:gd name="connsiteX0" fmla="*/ 0 w 1347630"/>
                <a:gd name="connsiteY0" fmla="*/ 347948 h 680468"/>
                <a:gd name="connsiteX1" fmla="*/ 296257 w 1347630"/>
                <a:gd name="connsiteY1" fmla="*/ 351774 h 680468"/>
                <a:gd name="connsiteX2" fmla="*/ 399176 w 1347630"/>
                <a:gd name="connsiteY2" fmla="*/ 93552 h 680468"/>
                <a:gd name="connsiteX3" fmla="*/ 577767 w 1347630"/>
                <a:gd name="connsiteY3" fmla="*/ 680468 h 680468"/>
                <a:gd name="connsiteX4" fmla="*/ 878181 w 1347630"/>
                <a:gd name="connsiteY4" fmla="*/ 0 h 680468"/>
                <a:gd name="connsiteX5" fmla="*/ 877038 w 1347630"/>
                <a:gd name="connsiteY5" fmla="*/ 634809 h 680468"/>
                <a:gd name="connsiteX6" fmla="*/ 1012582 w 1347630"/>
                <a:gd name="connsiteY6" fmla="*/ 303614 h 680468"/>
                <a:gd name="connsiteX7" fmla="*/ 1347630 w 1347630"/>
                <a:gd name="connsiteY7" fmla="*/ 300425 h 680468"/>
                <a:gd name="connsiteX0" fmla="*/ 0 w 1347630"/>
                <a:gd name="connsiteY0" fmla="*/ 447437 h 779957"/>
                <a:gd name="connsiteX1" fmla="*/ 296257 w 1347630"/>
                <a:gd name="connsiteY1" fmla="*/ 451263 h 779957"/>
                <a:gd name="connsiteX2" fmla="*/ 399176 w 1347630"/>
                <a:gd name="connsiteY2" fmla="*/ 193041 h 779957"/>
                <a:gd name="connsiteX3" fmla="*/ 577767 w 1347630"/>
                <a:gd name="connsiteY3" fmla="*/ 779957 h 779957"/>
                <a:gd name="connsiteX4" fmla="*/ 774547 w 1347630"/>
                <a:gd name="connsiteY4" fmla="*/ 0 h 779957"/>
                <a:gd name="connsiteX5" fmla="*/ 877038 w 1347630"/>
                <a:gd name="connsiteY5" fmla="*/ 734298 h 779957"/>
                <a:gd name="connsiteX6" fmla="*/ 1012582 w 1347630"/>
                <a:gd name="connsiteY6" fmla="*/ 403103 h 779957"/>
                <a:gd name="connsiteX7" fmla="*/ 1347630 w 1347630"/>
                <a:gd name="connsiteY7" fmla="*/ 399914 h 779957"/>
                <a:gd name="connsiteX0" fmla="*/ 0 w 1347630"/>
                <a:gd name="connsiteY0" fmla="*/ 447437 h 966439"/>
                <a:gd name="connsiteX1" fmla="*/ 296257 w 1347630"/>
                <a:gd name="connsiteY1" fmla="*/ 451263 h 966439"/>
                <a:gd name="connsiteX2" fmla="*/ 399176 w 1347630"/>
                <a:gd name="connsiteY2" fmla="*/ 193041 h 966439"/>
                <a:gd name="connsiteX3" fmla="*/ 577767 w 1347630"/>
                <a:gd name="connsiteY3" fmla="*/ 779957 h 966439"/>
                <a:gd name="connsiteX4" fmla="*/ 774547 w 1347630"/>
                <a:gd name="connsiteY4" fmla="*/ 0 h 966439"/>
                <a:gd name="connsiteX5" fmla="*/ 914347 w 1347630"/>
                <a:gd name="connsiteY5" fmla="*/ 966439 h 966439"/>
                <a:gd name="connsiteX6" fmla="*/ 1012582 w 1347630"/>
                <a:gd name="connsiteY6" fmla="*/ 403103 h 966439"/>
                <a:gd name="connsiteX7" fmla="*/ 1347630 w 1347630"/>
                <a:gd name="connsiteY7" fmla="*/ 399914 h 966439"/>
                <a:gd name="connsiteX0" fmla="*/ 0 w 1347630"/>
                <a:gd name="connsiteY0" fmla="*/ 447437 h 966439"/>
                <a:gd name="connsiteX1" fmla="*/ 296257 w 1347630"/>
                <a:gd name="connsiteY1" fmla="*/ 451263 h 966439"/>
                <a:gd name="connsiteX2" fmla="*/ 399176 w 1347630"/>
                <a:gd name="connsiteY2" fmla="*/ 193041 h 966439"/>
                <a:gd name="connsiteX3" fmla="*/ 577767 w 1347630"/>
                <a:gd name="connsiteY3" fmla="*/ 779957 h 966439"/>
                <a:gd name="connsiteX4" fmla="*/ 774547 w 1347630"/>
                <a:gd name="connsiteY4" fmla="*/ 0 h 966439"/>
                <a:gd name="connsiteX5" fmla="*/ 914347 w 1347630"/>
                <a:gd name="connsiteY5" fmla="*/ 966439 h 966439"/>
                <a:gd name="connsiteX6" fmla="*/ 1012582 w 1347630"/>
                <a:gd name="connsiteY6" fmla="*/ 403103 h 966439"/>
                <a:gd name="connsiteX7" fmla="*/ 1105802 w 1347630"/>
                <a:gd name="connsiteY7" fmla="*/ 400437 h 966439"/>
                <a:gd name="connsiteX8" fmla="*/ 1347630 w 1347630"/>
                <a:gd name="connsiteY8" fmla="*/ 399914 h 966439"/>
                <a:gd name="connsiteX0" fmla="*/ 0 w 1347630"/>
                <a:gd name="connsiteY0" fmla="*/ 447437 h 966439"/>
                <a:gd name="connsiteX1" fmla="*/ 296257 w 1347630"/>
                <a:gd name="connsiteY1" fmla="*/ 451263 h 966439"/>
                <a:gd name="connsiteX2" fmla="*/ 399176 w 1347630"/>
                <a:gd name="connsiteY2" fmla="*/ 193041 h 966439"/>
                <a:gd name="connsiteX3" fmla="*/ 577767 w 1347630"/>
                <a:gd name="connsiteY3" fmla="*/ 779957 h 966439"/>
                <a:gd name="connsiteX4" fmla="*/ 774547 w 1347630"/>
                <a:gd name="connsiteY4" fmla="*/ 0 h 966439"/>
                <a:gd name="connsiteX5" fmla="*/ 914347 w 1347630"/>
                <a:gd name="connsiteY5" fmla="*/ 966439 h 966439"/>
                <a:gd name="connsiteX6" fmla="*/ 1037454 w 1347630"/>
                <a:gd name="connsiteY6" fmla="*/ 191689 h 966439"/>
                <a:gd name="connsiteX7" fmla="*/ 1105802 w 1347630"/>
                <a:gd name="connsiteY7" fmla="*/ 400437 h 966439"/>
                <a:gd name="connsiteX8" fmla="*/ 1347630 w 1347630"/>
                <a:gd name="connsiteY8" fmla="*/ 399914 h 966439"/>
                <a:gd name="connsiteX0" fmla="*/ 0 w 1347630"/>
                <a:gd name="connsiteY0" fmla="*/ 447437 h 966439"/>
                <a:gd name="connsiteX1" fmla="*/ 296257 w 1347630"/>
                <a:gd name="connsiteY1" fmla="*/ 451263 h 966439"/>
                <a:gd name="connsiteX2" fmla="*/ 399176 w 1347630"/>
                <a:gd name="connsiteY2" fmla="*/ 193041 h 966439"/>
                <a:gd name="connsiteX3" fmla="*/ 577767 w 1347630"/>
                <a:gd name="connsiteY3" fmla="*/ 779957 h 966439"/>
                <a:gd name="connsiteX4" fmla="*/ 774547 w 1347630"/>
                <a:gd name="connsiteY4" fmla="*/ 0 h 966439"/>
                <a:gd name="connsiteX5" fmla="*/ 914347 w 1347630"/>
                <a:gd name="connsiteY5" fmla="*/ 966439 h 966439"/>
                <a:gd name="connsiteX6" fmla="*/ 1078907 w 1347630"/>
                <a:gd name="connsiteY6" fmla="*/ 191689 h 966439"/>
                <a:gd name="connsiteX7" fmla="*/ 1105802 w 1347630"/>
                <a:gd name="connsiteY7" fmla="*/ 400437 h 966439"/>
                <a:gd name="connsiteX8" fmla="*/ 1347630 w 1347630"/>
                <a:gd name="connsiteY8" fmla="*/ 399914 h 966439"/>
                <a:gd name="connsiteX0" fmla="*/ 0 w 1347630"/>
                <a:gd name="connsiteY0" fmla="*/ 447437 h 966439"/>
                <a:gd name="connsiteX1" fmla="*/ 296257 w 1347630"/>
                <a:gd name="connsiteY1" fmla="*/ 451263 h 966439"/>
                <a:gd name="connsiteX2" fmla="*/ 399176 w 1347630"/>
                <a:gd name="connsiteY2" fmla="*/ 193041 h 966439"/>
                <a:gd name="connsiteX3" fmla="*/ 577767 w 1347630"/>
                <a:gd name="connsiteY3" fmla="*/ 779957 h 966439"/>
                <a:gd name="connsiteX4" fmla="*/ 774547 w 1347630"/>
                <a:gd name="connsiteY4" fmla="*/ 0 h 966439"/>
                <a:gd name="connsiteX5" fmla="*/ 914347 w 1347630"/>
                <a:gd name="connsiteY5" fmla="*/ 966439 h 966439"/>
                <a:gd name="connsiteX6" fmla="*/ 1078907 w 1347630"/>
                <a:gd name="connsiteY6" fmla="*/ 191689 h 966439"/>
                <a:gd name="connsiteX7" fmla="*/ 1105802 w 1347630"/>
                <a:gd name="connsiteY7" fmla="*/ 400437 h 966439"/>
                <a:gd name="connsiteX8" fmla="*/ 1172128 w 1347630"/>
                <a:gd name="connsiteY8" fmla="*/ 396291 h 966439"/>
                <a:gd name="connsiteX9" fmla="*/ 1347630 w 1347630"/>
                <a:gd name="connsiteY9" fmla="*/ 399914 h 966439"/>
                <a:gd name="connsiteX0" fmla="*/ 0 w 1347630"/>
                <a:gd name="connsiteY0" fmla="*/ 447437 h 966439"/>
                <a:gd name="connsiteX1" fmla="*/ 296257 w 1347630"/>
                <a:gd name="connsiteY1" fmla="*/ 451263 h 966439"/>
                <a:gd name="connsiteX2" fmla="*/ 399176 w 1347630"/>
                <a:gd name="connsiteY2" fmla="*/ 193041 h 966439"/>
                <a:gd name="connsiteX3" fmla="*/ 577767 w 1347630"/>
                <a:gd name="connsiteY3" fmla="*/ 779957 h 966439"/>
                <a:gd name="connsiteX4" fmla="*/ 774547 w 1347630"/>
                <a:gd name="connsiteY4" fmla="*/ 0 h 966439"/>
                <a:gd name="connsiteX5" fmla="*/ 914347 w 1347630"/>
                <a:gd name="connsiteY5" fmla="*/ 966439 h 966439"/>
                <a:gd name="connsiteX6" fmla="*/ 1078907 w 1347630"/>
                <a:gd name="connsiteY6" fmla="*/ 191689 h 966439"/>
                <a:gd name="connsiteX7" fmla="*/ 1126529 w 1347630"/>
                <a:gd name="connsiteY7" fmla="*/ 669886 h 966439"/>
                <a:gd name="connsiteX8" fmla="*/ 1172128 w 1347630"/>
                <a:gd name="connsiteY8" fmla="*/ 396291 h 966439"/>
                <a:gd name="connsiteX9" fmla="*/ 1347630 w 1347630"/>
                <a:gd name="connsiteY9" fmla="*/ 399914 h 966439"/>
                <a:gd name="connsiteX0" fmla="*/ 0 w 1459555"/>
                <a:gd name="connsiteY0" fmla="*/ 447437 h 966439"/>
                <a:gd name="connsiteX1" fmla="*/ 296257 w 1459555"/>
                <a:gd name="connsiteY1" fmla="*/ 451263 h 966439"/>
                <a:gd name="connsiteX2" fmla="*/ 399176 w 1459555"/>
                <a:gd name="connsiteY2" fmla="*/ 193041 h 966439"/>
                <a:gd name="connsiteX3" fmla="*/ 577767 w 1459555"/>
                <a:gd name="connsiteY3" fmla="*/ 779957 h 966439"/>
                <a:gd name="connsiteX4" fmla="*/ 774547 w 1459555"/>
                <a:gd name="connsiteY4" fmla="*/ 0 h 966439"/>
                <a:gd name="connsiteX5" fmla="*/ 914347 w 1459555"/>
                <a:gd name="connsiteY5" fmla="*/ 966439 h 966439"/>
                <a:gd name="connsiteX6" fmla="*/ 1078907 w 1459555"/>
                <a:gd name="connsiteY6" fmla="*/ 191689 h 966439"/>
                <a:gd name="connsiteX7" fmla="*/ 1126529 w 1459555"/>
                <a:gd name="connsiteY7" fmla="*/ 669886 h 966439"/>
                <a:gd name="connsiteX8" fmla="*/ 1172128 w 1459555"/>
                <a:gd name="connsiteY8" fmla="*/ 396291 h 966439"/>
                <a:gd name="connsiteX9" fmla="*/ 1459555 w 1459555"/>
                <a:gd name="connsiteY9" fmla="*/ 395769 h 966439"/>
                <a:gd name="connsiteX0" fmla="*/ 0 w 1459555"/>
                <a:gd name="connsiteY0" fmla="*/ 447437 h 966439"/>
                <a:gd name="connsiteX1" fmla="*/ 296257 w 1459555"/>
                <a:gd name="connsiteY1" fmla="*/ 451263 h 966439"/>
                <a:gd name="connsiteX2" fmla="*/ 399176 w 1459555"/>
                <a:gd name="connsiteY2" fmla="*/ 193041 h 966439"/>
                <a:gd name="connsiteX3" fmla="*/ 577767 w 1459555"/>
                <a:gd name="connsiteY3" fmla="*/ 779957 h 966439"/>
                <a:gd name="connsiteX4" fmla="*/ 728948 w 1459555"/>
                <a:gd name="connsiteY4" fmla="*/ 0 h 966439"/>
                <a:gd name="connsiteX5" fmla="*/ 914347 w 1459555"/>
                <a:gd name="connsiteY5" fmla="*/ 966439 h 966439"/>
                <a:gd name="connsiteX6" fmla="*/ 1078907 w 1459555"/>
                <a:gd name="connsiteY6" fmla="*/ 191689 h 966439"/>
                <a:gd name="connsiteX7" fmla="*/ 1126529 w 1459555"/>
                <a:gd name="connsiteY7" fmla="*/ 669886 h 966439"/>
                <a:gd name="connsiteX8" fmla="*/ 1172128 w 1459555"/>
                <a:gd name="connsiteY8" fmla="*/ 396291 h 966439"/>
                <a:gd name="connsiteX9" fmla="*/ 1459555 w 1459555"/>
                <a:gd name="connsiteY9" fmla="*/ 395769 h 966439"/>
                <a:gd name="connsiteX0" fmla="*/ 0 w 1459555"/>
                <a:gd name="connsiteY0" fmla="*/ 447437 h 966439"/>
                <a:gd name="connsiteX1" fmla="*/ 296257 w 1459555"/>
                <a:gd name="connsiteY1" fmla="*/ 451263 h 966439"/>
                <a:gd name="connsiteX2" fmla="*/ 399176 w 1459555"/>
                <a:gd name="connsiteY2" fmla="*/ 193041 h 966439"/>
                <a:gd name="connsiteX3" fmla="*/ 540458 w 1459555"/>
                <a:gd name="connsiteY3" fmla="*/ 721922 h 966439"/>
                <a:gd name="connsiteX4" fmla="*/ 728948 w 1459555"/>
                <a:gd name="connsiteY4" fmla="*/ 0 h 966439"/>
                <a:gd name="connsiteX5" fmla="*/ 914347 w 1459555"/>
                <a:gd name="connsiteY5" fmla="*/ 966439 h 966439"/>
                <a:gd name="connsiteX6" fmla="*/ 1078907 w 1459555"/>
                <a:gd name="connsiteY6" fmla="*/ 191689 h 966439"/>
                <a:gd name="connsiteX7" fmla="*/ 1126529 w 1459555"/>
                <a:gd name="connsiteY7" fmla="*/ 669886 h 966439"/>
                <a:gd name="connsiteX8" fmla="*/ 1172128 w 1459555"/>
                <a:gd name="connsiteY8" fmla="*/ 396291 h 966439"/>
                <a:gd name="connsiteX9" fmla="*/ 1459555 w 1459555"/>
                <a:gd name="connsiteY9" fmla="*/ 395769 h 966439"/>
                <a:gd name="connsiteX0" fmla="*/ 0 w 1459555"/>
                <a:gd name="connsiteY0" fmla="*/ 447437 h 875241"/>
                <a:gd name="connsiteX1" fmla="*/ 296257 w 1459555"/>
                <a:gd name="connsiteY1" fmla="*/ 451263 h 875241"/>
                <a:gd name="connsiteX2" fmla="*/ 399176 w 1459555"/>
                <a:gd name="connsiteY2" fmla="*/ 193041 h 875241"/>
                <a:gd name="connsiteX3" fmla="*/ 540458 w 1459555"/>
                <a:gd name="connsiteY3" fmla="*/ 721922 h 875241"/>
                <a:gd name="connsiteX4" fmla="*/ 728948 w 1459555"/>
                <a:gd name="connsiteY4" fmla="*/ 0 h 875241"/>
                <a:gd name="connsiteX5" fmla="*/ 901911 w 1459555"/>
                <a:gd name="connsiteY5" fmla="*/ 875241 h 875241"/>
                <a:gd name="connsiteX6" fmla="*/ 1078907 w 1459555"/>
                <a:gd name="connsiteY6" fmla="*/ 191689 h 875241"/>
                <a:gd name="connsiteX7" fmla="*/ 1126529 w 1459555"/>
                <a:gd name="connsiteY7" fmla="*/ 669886 h 875241"/>
                <a:gd name="connsiteX8" fmla="*/ 1172128 w 1459555"/>
                <a:gd name="connsiteY8" fmla="*/ 396291 h 875241"/>
                <a:gd name="connsiteX9" fmla="*/ 1459555 w 1459555"/>
                <a:gd name="connsiteY9" fmla="*/ 395769 h 875241"/>
                <a:gd name="connsiteX0" fmla="*/ 0 w 1459555"/>
                <a:gd name="connsiteY0" fmla="*/ 447437 h 924985"/>
                <a:gd name="connsiteX1" fmla="*/ 296257 w 1459555"/>
                <a:gd name="connsiteY1" fmla="*/ 451263 h 924985"/>
                <a:gd name="connsiteX2" fmla="*/ 399176 w 1459555"/>
                <a:gd name="connsiteY2" fmla="*/ 193041 h 924985"/>
                <a:gd name="connsiteX3" fmla="*/ 540458 w 1459555"/>
                <a:gd name="connsiteY3" fmla="*/ 721922 h 924985"/>
                <a:gd name="connsiteX4" fmla="*/ 728948 w 1459555"/>
                <a:gd name="connsiteY4" fmla="*/ 0 h 924985"/>
                <a:gd name="connsiteX5" fmla="*/ 918493 w 1459555"/>
                <a:gd name="connsiteY5" fmla="*/ 924985 h 924985"/>
                <a:gd name="connsiteX6" fmla="*/ 1078907 w 1459555"/>
                <a:gd name="connsiteY6" fmla="*/ 191689 h 924985"/>
                <a:gd name="connsiteX7" fmla="*/ 1126529 w 1459555"/>
                <a:gd name="connsiteY7" fmla="*/ 669886 h 924985"/>
                <a:gd name="connsiteX8" fmla="*/ 1172128 w 1459555"/>
                <a:gd name="connsiteY8" fmla="*/ 396291 h 924985"/>
                <a:gd name="connsiteX9" fmla="*/ 1459555 w 1459555"/>
                <a:gd name="connsiteY9" fmla="*/ 395769 h 924985"/>
                <a:gd name="connsiteX0" fmla="*/ 0 w 1459555"/>
                <a:gd name="connsiteY0" fmla="*/ 447437 h 924985"/>
                <a:gd name="connsiteX1" fmla="*/ 296257 w 1459555"/>
                <a:gd name="connsiteY1" fmla="*/ 451263 h 924985"/>
                <a:gd name="connsiteX2" fmla="*/ 399176 w 1459555"/>
                <a:gd name="connsiteY2" fmla="*/ 193041 h 924985"/>
                <a:gd name="connsiteX3" fmla="*/ 540458 w 1459555"/>
                <a:gd name="connsiteY3" fmla="*/ 721922 h 924985"/>
                <a:gd name="connsiteX4" fmla="*/ 728948 w 1459555"/>
                <a:gd name="connsiteY4" fmla="*/ 0 h 924985"/>
                <a:gd name="connsiteX5" fmla="*/ 918493 w 1459555"/>
                <a:gd name="connsiteY5" fmla="*/ 924985 h 924985"/>
                <a:gd name="connsiteX6" fmla="*/ 1078907 w 1459555"/>
                <a:gd name="connsiteY6" fmla="*/ 191689 h 924985"/>
                <a:gd name="connsiteX7" fmla="*/ 1130674 w 1459555"/>
                <a:gd name="connsiteY7" fmla="*/ 645014 h 924985"/>
                <a:gd name="connsiteX8" fmla="*/ 1172128 w 1459555"/>
                <a:gd name="connsiteY8" fmla="*/ 396291 h 924985"/>
                <a:gd name="connsiteX9" fmla="*/ 1459555 w 1459555"/>
                <a:gd name="connsiteY9" fmla="*/ 395769 h 924985"/>
                <a:gd name="connsiteX0" fmla="*/ 0 w 1459555"/>
                <a:gd name="connsiteY0" fmla="*/ 447437 h 924985"/>
                <a:gd name="connsiteX1" fmla="*/ 296257 w 1459555"/>
                <a:gd name="connsiteY1" fmla="*/ 451263 h 924985"/>
                <a:gd name="connsiteX2" fmla="*/ 399176 w 1459555"/>
                <a:gd name="connsiteY2" fmla="*/ 193041 h 924985"/>
                <a:gd name="connsiteX3" fmla="*/ 540458 w 1459555"/>
                <a:gd name="connsiteY3" fmla="*/ 721922 h 924985"/>
                <a:gd name="connsiteX4" fmla="*/ 728948 w 1459555"/>
                <a:gd name="connsiteY4" fmla="*/ 0 h 924985"/>
                <a:gd name="connsiteX5" fmla="*/ 918493 w 1459555"/>
                <a:gd name="connsiteY5" fmla="*/ 924985 h 924985"/>
                <a:gd name="connsiteX6" fmla="*/ 1078907 w 1459555"/>
                <a:gd name="connsiteY6" fmla="*/ 191689 h 924985"/>
                <a:gd name="connsiteX7" fmla="*/ 1130674 w 1459555"/>
                <a:gd name="connsiteY7" fmla="*/ 645014 h 924985"/>
                <a:gd name="connsiteX8" fmla="*/ 1197000 w 1459555"/>
                <a:gd name="connsiteY8" fmla="*/ 396291 h 924985"/>
                <a:gd name="connsiteX9" fmla="*/ 1459555 w 1459555"/>
                <a:gd name="connsiteY9" fmla="*/ 395769 h 924985"/>
                <a:gd name="connsiteX0" fmla="*/ 0 w 1459555"/>
                <a:gd name="connsiteY0" fmla="*/ 447437 h 924985"/>
                <a:gd name="connsiteX1" fmla="*/ 296257 w 1459555"/>
                <a:gd name="connsiteY1" fmla="*/ 451263 h 924985"/>
                <a:gd name="connsiteX2" fmla="*/ 399176 w 1459555"/>
                <a:gd name="connsiteY2" fmla="*/ 193041 h 924985"/>
                <a:gd name="connsiteX3" fmla="*/ 540458 w 1459555"/>
                <a:gd name="connsiteY3" fmla="*/ 721922 h 924985"/>
                <a:gd name="connsiteX4" fmla="*/ 728948 w 1459555"/>
                <a:gd name="connsiteY4" fmla="*/ 0 h 924985"/>
                <a:gd name="connsiteX5" fmla="*/ 918493 w 1459555"/>
                <a:gd name="connsiteY5" fmla="*/ 924985 h 924985"/>
                <a:gd name="connsiteX6" fmla="*/ 1035655 w 1459555"/>
                <a:gd name="connsiteY6" fmla="*/ 178381 h 924985"/>
                <a:gd name="connsiteX7" fmla="*/ 1130674 w 1459555"/>
                <a:gd name="connsiteY7" fmla="*/ 645014 h 924985"/>
                <a:gd name="connsiteX8" fmla="*/ 1197000 w 1459555"/>
                <a:gd name="connsiteY8" fmla="*/ 396291 h 924985"/>
                <a:gd name="connsiteX9" fmla="*/ 1459555 w 1459555"/>
                <a:gd name="connsiteY9" fmla="*/ 395769 h 924985"/>
                <a:gd name="connsiteX0" fmla="*/ 0 w 1459555"/>
                <a:gd name="connsiteY0" fmla="*/ 447437 h 924985"/>
                <a:gd name="connsiteX1" fmla="*/ 296257 w 1459555"/>
                <a:gd name="connsiteY1" fmla="*/ 451263 h 924985"/>
                <a:gd name="connsiteX2" fmla="*/ 399176 w 1459555"/>
                <a:gd name="connsiteY2" fmla="*/ 193041 h 924985"/>
                <a:gd name="connsiteX3" fmla="*/ 540458 w 1459555"/>
                <a:gd name="connsiteY3" fmla="*/ 721922 h 924985"/>
                <a:gd name="connsiteX4" fmla="*/ 728948 w 1459555"/>
                <a:gd name="connsiteY4" fmla="*/ 0 h 924985"/>
                <a:gd name="connsiteX5" fmla="*/ 918493 w 1459555"/>
                <a:gd name="connsiteY5" fmla="*/ 924985 h 924985"/>
                <a:gd name="connsiteX6" fmla="*/ 1022347 w 1459555"/>
                <a:gd name="connsiteY6" fmla="*/ 168401 h 924985"/>
                <a:gd name="connsiteX7" fmla="*/ 1130674 w 1459555"/>
                <a:gd name="connsiteY7" fmla="*/ 645014 h 924985"/>
                <a:gd name="connsiteX8" fmla="*/ 1197000 w 1459555"/>
                <a:gd name="connsiteY8" fmla="*/ 396291 h 924985"/>
                <a:gd name="connsiteX9" fmla="*/ 1459555 w 1459555"/>
                <a:gd name="connsiteY9" fmla="*/ 395769 h 924985"/>
                <a:gd name="connsiteX0" fmla="*/ 0 w 1459555"/>
                <a:gd name="connsiteY0" fmla="*/ 447437 h 924985"/>
                <a:gd name="connsiteX1" fmla="*/ 296257 w 1459555"/>
                <a:gd name="connsiteY1" fmla="*/ 451263 h 924985"/>
                <a:gd name="connsiteX2" fmla="*/ 412484 w 1459555"/>
                <a:gd name="connsiteY2" fmla="*/ 166426 h 924985"/>
                <a:gd name="connsiteX3" fmla="*/ 540458 w 1459555"/>
                <a:gd name="connsiteY3" fmla="*/ 721922 h 924985"/>
                <a:gd name="connsiteX4" fmla="*/ 728948 w 1459555"/>
                <a:gd name="connsiteY4" fmla="*/ 0 h 924985"/>
                <a:gd name="connsiteX5" fmla="*/ 918493 w 1459555"/>
                <a:gd name="connsiteY5" fmla="*/ 924985 h 924985"/>
                <a:gd name="connsiteX6" fmla="*/ 1022347 w 1459555"/>
                <a:gd name="connsiteY6" fmla="*/ 168401 h 924985"/>
                <a:gd name="connsiteX7" fmla="*/ 1130674 w 1459555"/>
                <a:gd name="connsiteY7" fmla="*/ 645014 h 924985"/>
                <a:gd name="connsiteX8" fmla="*/ 1197000 w 1459555"/>
                <a:gd name="connsiteY8" fmla="*/ 396291 h 924985"/>
                <a:gd name="connsiteX9" fmla="*/ 1459555 w 1459555"/>
                <a:gd name="connsiteY9" fmla="*/ 395769 h 924985"/>
                <a:gd name="connsiteX0" fmla="*/ 0 w 1459555"/>
                <a:gd name="connsiteY0" fmla="*/ 474053 h 951601"/>
                <a:gd name="connsiteX1" fmla="*/ 296257 w 1459555"/>
                <a:gd name="connsiteY1" fmla="*/ 477879 h 951601"/>
                <a:gd name="connsiteX2" fmla="*/ 412484 w 1459555"/>
                <a:gd name="connsiteY2" fmla="*/ 193042 h 951601"/>
                <a:gd name="connsiteX3" fmla="*/ 540458 w 1459555"/>
                <a:gd name="connsiteY3" fmla="*/ 748538 h 951601"/>
                <a:gd name="connsiteX4" fmla="*/ 718966 w 1459555"/>
                <a:gd name="connsiteY4" fmla="*/ 0 h 951601"/>
                <a:gd name="connsiteX5" fmla="*/ 918493 w 1459555"/>
                <a:gd name="connsiteY5" fmla="*/ 951601 h 951601"/>
                <a:gd name="connsiteX6" fmla="*/ 1022347 w 1459555"/>
                <a:gd name="connsiteY6" fmla="*/ 195017 h 951601"/>
                <a:gd name="connsiteX7" fmla="*/ 1130674 w 1459555"/>
                <a:gd name="connsiteY7" fmla="*/ 671630 h 951601"/>
                <a:gd name="connsiteX8" fmla="*/ 1197000 w 1459555"/>
                <a:gd name="connsiteY8" fmla="*/ 422907 h 951601"/>
                <a:gd name="connsiteX9" fmla="*/ 1459555 w 1459555"/>
                <a:gd name="connsiteY9" fmla="*/ 422385 h 951601"/>
                <a:gd name="connsiteX0" fmla="*/ 0 w 1459555"/>
                <a:gd name="connsiteY0" fmla="*/ 474053 h 954928"/>
                <a:gd name="connsiteX1" fmla="*/ 296257 w 1459555"/>
                <a:gd name="connsiteY1" fmla="*/ 477879 h 954928"/>
                <a:gd name="connsiteX2" fmla="*/ 412484 w 1459555"/>
                <a:gd name="connsiteY2" fmla="*/ 193042 h 954928"/>
                <a:gd name="connsiteX3" fmla="*/ 540458 w 1459555"/>
                <a:gd name="connsiteY3" fmla="*/ 748538 h 954928"/>
                <a:gd name="connsiteX4" fmla="*/ 718966 w 1459555"/>
                <a:gd name="connsiteY4" fmla="*/ 0 h 954928"/>
                <a:gd name="connsiteX5" fmla="*/ 891876 w 1459555"/>
                <a:gd name="connsiteY5" fmla="*/ 954928 h 954928"/>
                <a:gd name="connsiteX6" fmla="*/ 1022347 w 1459555"/>
                <a:gd name="connsiteY6" fmla="*/ 195017 h 954928"/>
                <a:gd name="connsiteX7" fmla="*/ 1130674 w 1459555"/>
                <a:gd name="connsiteY7" fmla="*/ 671630 h 954928"/>
                <a:gd name="connsiteX8" fmla="*/ 1197000 w 1459555"/>
                <a:gd name="connsiteY8" fmla="*/ 422907 h 954928"/>
                <a:gd name="connsiteX9" fmla="*/ 1459555 w 1459555"/>
                <a:gd name="connsiteY9" fmla="*/ 422385 h 954928"/>
                <a:gd name="connsiteX0" fmla="*/ 0 w 2257791"/>
                <a:gd name="connsiteY0" fmla="*/ 474053 h 954928"/>
                <a:gd name="connsiteX1" fmla="*/ 296257 w 2257791"/>
                <a:gd name="connsiteY1" fmla="*/ 477879 h 954928"/>
                <a:gd name="connsiteX2" fmla="*/ 412484 w 2257791"/>
                <a:gd name="connsiteY2" fmla="*/ 193042 h 954928"/>
                <a:gd name="connsiteX3" fmla="*/ 540458 w 2257791"/>
                <a:gd name="connsiteY3" fmla="*/ 748538 h 954928"/>
                <a:gd name="connsiteX4" fmla="*/ 718966 w 2257791"/>
                <a:gd name="connsiteY4" fmla="*/ 0 h 954928"/>
                <a:gd name="connsiteX5" fmla="*/ 891876 w 2257791"/>
                <a:gd name="connsiteY5" fmla="*/ 954928 h 954928"/>
                <a:gd name="connsiteX6" fmla="*/ 1022347 w 2257791"/>
                <a:gd name="connsiteY6" fmla="*/ 195017 h 954928"/>
                <a:gd name="connsiteX7" fmla="*/ 1130674 w 2257791"/>
                <a:gd name="connsiteY7" fmla="*/ 671630 h 954928"/>
                <a:gd name="connsiteX8" fmla="*/ 1197000 w 2257791"/>
                <a:gd name="connsiteY8" fmla="*/ 422907 h 954928"/>
                <a:gd name="connsiteX9" fmla="*/ 2257791 w 2257791"/>
                <a:gd name="connsiteY9" fmla="*/ 422385 h 954928"/>
                <a:gd name="connsiteX0" fmla="*/ 0 w 2257791"/>
                <a:gd name="connsiteY0" fmla="*/ 474053 h 954928"/>
                <a:gd name="connsiteX1" fmla="*/ 296257 w 2257791"/>
                <a:gd name="connsiteY1" fmla="*/ 477879 h 954928"/>
                <a:gd name="connsiteX2" fmla="*/ 412484 w 2257791"/>
                <a:gd name="connsiteY2" fmla="*/ 193042 h 954928"/>
                <a:gd name="connsiteX3" fmla="*/ 540458 w 2257791"/>
                <a:gd name="connsiteY3" fmla="*/ 748538 h 954928"/>
                <a:gd name="connsiteX4" fmla="*/ 718966 w 2257791"/>
                <a:gd name="connsiteY4" fmla="*/ 0 h 954928"/>
                <a:gd name="connsiteX5" fmla="*/ 891876 w 2257791"/>
                <a:gd name="connsiteY5" fmla="*/ 954928 h 954928"/>
                <a:gd name="connsiteX6" fmla="*/ 1022347 w 2257791"/>
                <a:gd name="connsiteY6" fmla="*/ 195017 h 954928"/>
                <a:gd name="connsiteX7" fmla="*/ 1130674 w 2257791"/>
                <a:gd name="connsiteY7" fmla="*/ 671630 h 954928"/>
                <a:gd name="connsiteX8" fmla="*/ 1197000 w 2257791"/>
                <a:gd name="connsiteY8" fmla="*/ 422907 h 954928"/>
                <a:gd name="connsiteX9" fmla="*/ 2257791 w 2257791"/>
                <a:gd name="connsiteY9" fmla="*/ 443392 h 954928"/>
                <a:gd name="connsiteX0" fmla="*/ 0 w 2264793"/>
                <a:gd name="connsiteY0" fmla="*/ 474053 h 954928"/>
                <a:gd name="connsiteX1" fmla="*/ 296257 w 2264793"/>
                <a:gd name="connsiteY1" fmla="*/ 477879 h 954928"/>
                <a:gd name="connsiteX2" fmla="*/ 412484 w 2264793"/>
                <a:gd name="connsiteY2" fmla="*/ 193042 h 954928"/>
                <a:gd name="connsiteX3" fmla="*/ 540458 w 2264793"/>
                <a:gd name="connsiteY3" fmla="*/ 748538 h 954928"/>
                <a:gd name="connsiteX4" fmla="*/ 718966 w 2264793"/>
                <a:gd name="connsiteY4" fmla="*/ 0 h 954928"/>
                <a:gd name="connsiteX5" fmla="*/ 891876 w 2264793"/>
                <a:gd name="connsiteY5" fmla="*/ 954928 h 954928"/>
                <a:gd name="connsiteX6" fmla="*/ 1022347 w 2264793"/>
                <a:gd name="connsiteY6" fmla="*/ 195017 h 954928"/>
                <a:gd name="connsiteX7" fmla="*/ 1130674 w 2264793"/>
                <a:gd name="connsiteY7" fmla="*/ 671630 h 954928"/>
                <a:gd name="connsiteX8" fmla="*/ 1197000 w 2264793"/>
                <a:gd name="connsiteY8" fmla="*/ 422907 h 954928"/>
                <a:gd name="connsiteX9" fmla="*/ 2264793 w 2264793"/>
                <a:gd name="connsiteY9" fmla="*/ 422385 h 954928"/>
                <a:gd name="connsiteX0" fmla="*/ 0 w 2544876"/>
                <a:gd name="connsiteY0" fmla="*/ 488057 h 954928"/>
                <a:gd name="connsiteX1" fmla="*/ 576340 w 2544876"/>
                <a:gd name="connsiteY1" fmla="*/ 477879 h 954928"/>
                <a:gd name="connsiteX2" fmla="*/ 692567 w 2544876"/>
                <a:gd name="connsiteY2" fmla="*/ 193042 h 954928"/>
                <a:gd name="connsiteX3" fmla="*/ 820541 w 2544876"/>
                <a:gd name="connsiteY3" fmla="*/ 748538 h 954928"/>
                <a:gd name="connsiteX4" fmla="*/ 999049 w 2544876"/>
                <a:gd name="connsiteY4" fmla="*/ 0 h 954928"/>
                <a:gd name="connsiteX5" fmla="*/ 1171959 w 2544876"/>
                <a:gd name="connsiteY5" fmla="*/ 954928 h 954928"/>
                <a:gd name="connsiteX6" fmla="*/ 1302430 w 2544876"/>
                <a:gd name="connsiteY6" fmla="*/ 195017 h 954928"/>
                <a:gd name="connsiteX7" fmla="*/ 1410757 w 2544876"/>
                <a:gd name="connsiteY7" fmla="*/ 671630 h 954928"/>
                <a:gd name="connsiteX8" fmla="*/ 1477083 w 2544876"/>
                <a:gd name="connsiteY8" fmla="*/ 422907 h 954928"/>
                <a:gd name="connsiteX9" fmla="*/ 2544876 w 2544876"/>
                <a:gd name="connsiteY9" fmla="*/ 422385 h 954928"/>
                <a:gd name="connsiteX0" fmla="*/ 0 w 2523870"/>
                <a:gd name="connsiteY0" fmla="*/ 481055 h 954928"/>
                <a:gd name="connsiteX1" fmla="*/ 555334 w 2523870"/>
                <a:gd name="connsiteY1" fmla="*/ 477879 h 954928"/>
                <a:gd name="connsiteX2" fmla="*/ 671561 w 2523870"/>
                <a:gd name="connsiteY2" fmla="*/ 193042 h 954928"/>
                <a:gd name="connsiteX3" fmla="*/ 799535 w 2523870"/>
                <a:gd name="connsiteY3" fmla="*/ 748538 h 954928"/>
                <a:gd name="connsiteX4" fmla="*/ 978043 w 2523870"/>
                <a:gd name="connsiteY4" fmla="*/ 0 h 954928"/>
                <a:gd name="connsiteX5" fmla="*/ 1150953 w 2523870"/>
                <a:gd name="connsiteY5" fmla="*/ 954928 h 954928"/>
                <a:gd name="connsiteX6" fmla="*/ 1281424 w 2523870"/>
                <a:gd name="connsiteY6" fmla="*/ 195017 h 954928"/>
                <a:gd name="connsiteX7" fmla="*/ 1389751 w 2523870"/>
                <a:gd name="connsiteY7" fmla="*/ 671630 h 954928"/>
                <a:gd name="connsiteX8" fmla="*/ 1456077 w 2523870"/>
                <a:gd name="connsiteY8" fmla="*/ 422907 h 954928"/>
                <a:gd name="connsiteX9" fmla="*/ 2523870 w 2523870"/>
                <a:gd name="connsiteY9" fmla="*/ 422385 h 954928"/>
                <a:gd name="connsiteX0" fmla="*/ 0 w 2523870"/>
                <a:gd name="connsiteY0" fmla="*/ 481055 h 954928"/>
                <a:gd name="connsiteX1" fmla="*/ 555334 w 2523870"/>
                <a:gd name="connsiteY1" fmla="*/ 477879 h 954928"/>
                <a:gd name="connsiteX2" fmla="*/ 671561 w 2523870"/>
                <a:gd name="connsiteY2" fmla="*/ 193042 h 954928"/>
                <a:gd name="connsiteX3" fmla="*/ 799535 w 2523870"/>
                <a:gd name="connsiteY3" fmla="*/ 748538 h 954928"/>
                <a:gd name="connsiteX4" fmla="*/ 978043 w 2523870"/>
                <a:gd name="connsiteY4" fmla="*/ 0 h 954928"/>
                <a:gd name="connsiteX5" fmla="*/ 1150953 w 2523870"/>
                <a:gd name="connsiteY5" fmla="*/ 954928 h 954928"/>
                <a:gd name="connsiteX6" fmla="*/ 1281424 w 2523870"/>
                <a:gd name="connsiteY6" fmla="*/ 195017 h 954928"/>
                <a:gd name="connsiteX7" fmla="*/ 1389751 w 2523870"/>
                <a:gd name="connsiteY7" fmla="*/ 671630 h 954928"/>
                <a:gd name="connsiteX8" fmla="*/ 1435070 w 2523870"/>
                <a:gd name="connsiteY8" fmla="*/ 499930 h 954928"/>
                <a:gd name="connsiteX9" fmla="*/ 2523870 w 2523870"/>
                <a:gd name="connsiteY9" fmla="*/ 422385 h 954928"/>
                <a:gd name="connsiteX0" fmla="*/ 0 w 2523870"/>
                <a:gd name="connsiteY0" fmla="*/ 481055 h 954928"/>
                <a:gd name="connsiteX1" fmla="*/ 555334 w 2523870"/>
                <a:gd name="connsiteY1" fmla="*/ 477879 h 954928"/>
                <a:gd name="connsiteX2" fmla="*/ 671561 w 2523870"/>
                <a:gd name="connsiteY2" fmla="*/ 193042 h 954928"/>
                <a:gd name="connsiteX3" fmla="*/ 799535 w 2523870"/>
                <a:gd name="connsiteY3" fmla="*/ 748538 h 954928"/>
                <a:gd name="connsiteX4" fmla="*/ 978043 w 2523870"/>
                <a:gd name="connsiteY4" fmla="*/ 0 h 954928"/>
                <a:gd name="connsiteX5" fmla="*/ 1150953 w 2523870"/>
                <a:gd name="connsiteY5" fmla="*/ 954928 h 954928"/>
                <a:gd name="connsiteX6" fmla="*/ 1281424 w 2523870"/>
                <a:gd name="connsiteY6" fmla="*/ 195017 h 954928"/>
                <a:gd name="connsiteX7" fmla="*/ 1389751 w 2523870"/>
                <a:gd name="connsiteY7" fmla="*/ 678633 h 954928"/>
                <a:gd name="connsiteX8" fmla="*/ 1435070 w 2523870"/>
                <a:gd name="connsiteY8" fmla="*/ 499930 h 954928"/>
                <a:gd name="connsiteX9" fmla="*/ 2523870 w 2523870"/>
                <a:gd name="connsiteY9" fmla="*/ 422385 h 954928"/>
                <a:gd name="connsiteX0" fmla="*/ 0 w 2327812"/>
                <a:gd name="connsiteY0" fmla="*/ 481055 h 954928"/>
                <a:gd name="connsiteX1" fmla="*/ 555334 w 2327812"/>
                <a:gd name="connsiteY1" fmla="*/ 477879 h 954928"/>
                <a:gd name="connsiteX2" fmla="*/ 671561 w 2327812"/>
                <a:gd name="connsiteY2" fmla="*/ 193042 h 954928"/>
                <a:gd name="connsiteX3" fmla="*/ 799535 w 2327812"/>
                <a:gd name="connsiteY3" fmla="*/ 748538 h 954928"/>
                <a:gd name="connsiteX4" fmla="*/ 978043 w 2327812"/>
                <a:gd name="connsiteY4" fmla="*/ 0 h 954928"/>
                <a:gd name="connsiteX5" fmla="*/ 1150953 w 2327812"/>
                <a:gd name="connsiteY5" fmla="*/ 954928 h 954928"/>
                <a:gd name="connsiteX6" fmla="*/ 1281424 w 2327812"/>
                <a:gd name="connsiteY6" fmla="*/ 195017 h 954928"/>
                <a:gd name="connsiteX7" fmla="*/ 1389751 w 2327812"/>
                <a:gd name="connsiteY7" fmla="*/ 678633 h 954928"/>
                <a:gd name="connsiteX8" fmla="*/ 1435070 w 2327812"/>
                <a:gd name="connsiteY8" fmla="*/ 499930 h 954928"/>
                <a:gd name="connsiteX9" fmla="*/ 2327812 w 2327812"/>
                <a:gd name="connsiteY9" fmla="*/ 513412 h 954928"/>
                <a:gd name="connsiteX0" fmla="*/ 0 w 2271796"/>
                <a:gd name="connsiteY0" fmla="*/ 481055 h 954928"/>
                <a:gd name="connsiteX1" fmla="*/ 555334 w 2271796"/>
                <a:gd name="connsiteY1" fmla="*/ 477879 h 954928"/>
                <a:gd name="connsiteX2" fmla="*/ 671561 w 2271796"/>
                <a:gd name="connsiteY2" fmla="*/ 193042 h 954928"/>
                <a:gd name="connsiteX3" fmla="*/ 799535 w 2271796"/>
                <a:gd name="connsiteY3" fmla="*/ 748538 h 954928"/>
                <a:gd name="connsiteX4" fmla="*/ 978043 w 2271796"/>
                <a:gd name="connsiteY4" fmla="*/ 0 h 954928"/>
                <a:gd name="connsiteX5" fmla="*/ 1150953 w 2271796"/>
                <a:gd name="connsiteY5" fmla="*/ 954928 h 954928"/>
                <a:gd name="connsiteX6" fmla="*/ 1281424 w 2271796"/>
                <a:gd name="connsiteY6" fmla="*/ 195017 h 954928"/>
                <a:gd name="connsiteX7" fmla="*/ 1389751 w 2271796"/>
                <a:gd name="connsiteY7" fmla="*/ 678633 h 954928"/>
                <a:gd name="connsiteX8" fmla="*/ 1435070 w 2271796"/>
                <a:gd name="connsiteY8" fmla="*/ 499930 h 954928"/>
                <a:gd name="connsiteX9" fmla="*/ 2271796 w 2271796"/>
                <a:gd name="connsiteY9" fmla="*/ 499408 h 954928"/>
                <a:gd name="connsiteX0" fmla="*/ 0 w 2264794"/>
                <a:gd name="connsiteY0" fmla="*/ 481055 h 954928"/>
                <a:gd name="connsiteX1" fmla="*/ 555334 w 2264794"/>
                <a:gd name="connsiteY1" fmla="*/ 477879 h 954928"/>
                <a:gd name="connsiteX2" fmla="*/ 671561 w 2264794"/>
                <a:gd name="connsiteY2" fmla="*/ 193042 h 954928"/>
                <a:gd name="connsiteX3" fmla="*/ 799535 w 2264794"/>
                <a:gd name="connsiteY3" fmla="*/ 748538 h 954928"/>
                <a:gd name="connsiteX4" fmla="*/ 978043 w 2264794"/>
                <a:gd name="connsiteY4" fmla="*/ 0 h 954928"/>
                <a:gd name="connsiteX5" fmla="*/ 1150953 w 2264794"/>
                <a:gd name="connsiteY5" fmla="*/ 954928 h 954928"/>
                <a:gd name="connsiteX6" fmla="*/ 1281424 w 2264794"/>
                <a:gd name="connsiteY6" fmla="*/ 195017 h 954928"/>
                <a:gd name="connsiteX7" fmla="*/ 1389751 w 2264794"/>
                <a:gd name="connsiteY7" fmla="*/ 678633 h 954928"/>
                <a:gd name="connsiteX8" fmla="*/ 1435070 w 2264794"/>
                <a:gd name="connsiteY8" fmla="*/ 499930 h 954928"/>
                <a:gd name="connsiteX9" fmla="*/ 2264794 w 2264794"/>
                <a:gd name="connsiteY9" fmla="*/ 485404 h 954928"/>
                <a:gd name="connsiteX0" fmla="*/ 0 w 2271796"/>
                <a:gd name="connsiteY0" fmla="*/ 481055 h 954928"/>
                <a:gd name="connsiteX1" fmla="*/ 555334 w 2271796"/>
                <a:gd name="connsiteY1" fmla="*/ 477879 h 954928"/>
                <a:gd name="connsiteX2" fmla="*/ 671561 w 2271796"/>
                <a:gd name="connsiteY2" fmla="*/ 193042 h 954928"/>
                <a:gd name="connsiteX3" fmla="*/ 799535 w 2271796"/>
                <a:gd name="connsiteY3" fmla="*/ 748538 h 954928"/>
                <a:gd name="connsiteX4" fmla="*/ 978043 w 2271796"/>
                <a:gd name="connsiteY4" fmla="*/ 0 h 954928"/>
                <a:gd name="connsiteX5" fmla="*/ 1150953 w 2271796"/>
                <a:gd name="connsiteY5" fmla="*/ 954928 h 954928"/>
                <a:gd name="connsiteX6" fmla="*/ 1281424 w 2271796"/>
                <a:gd name="connsiteY6" fmla="*/ 195017 h 954928"/>
                <a:gd name="connsiteX7" fmla="*/ 1389751 w 2271796"/>
                <a:gd name="connsiteY7" fmla="*/ 678633 h 954928"/>
                <a:gd name="connsiteX8" fmla="*/ 1435070 w 2271796"/>
                <a:gd name="connsiteY8" fmla="*/ 499930 h 954928"/>
                <a:gd name="connsiteX9" fmla="*/ 2271796 w 2271796"/>
                <a:gd name="connsiteY9" fmla="*/ 499408 h 95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71796" h="954928">
                  <a:moveTo>
                    <a:pt x="0" y="481055"/>
                  </a:moveTo>
                  <a:lnTo>
                    <a:pt x="555334" y="477879"/>
                  </a:lnTo>
                  <a:lnTo>
                    <a:pt x="671561" y="193042"/>
                  </a:lnTo>
                  <a:lnTo>
                    <a:pt x="799535" y="748538"/>
                  </a:lnTo>
                  <a:lnTo>
                    <a:pt x="978043" y="0"/>
                  </a:lnTo>
                  <a:lnTo>
                    <a:pt x="1150953" y="954928"/>
                  </a:lnTo>
                  <a:lnTo>
                    <a:pt x="1281424" y="195017"/>
                  </a:lnTo>
                  <a:lnTo>
                    <a:pt x="1389751" y="678633"/>
                  </a:lnTo>
                  <a:lnTo>
                    <a:pt x="1435070" y="499930"/>
                  </a:lnTo>
                  <a:lnTo>
                    <a:pt x="2271796" y="499408"/>
                  </a:lnTo>
                </a:path>
              </a:pathLst>
            </a:custGeom>
            <a:noFill/>
            <a:ln w="76200" cap="rnd">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9" name="Freeform 26">
              <a:extLst>
                <a:ext uri="{FF2B5EF4-FFF2-40B4-BE49-F238E27FC236}">
                  <a16:creationId xmlns="" xmlns:a16="http://schemas.microsoft.com/office/drawing/2014/main" id="{C90F1924-FA24-4965-B0A9-68C2BE0ABF6B}"/>
                </a:ext>
              </a:extLst>
            </p:cNvPr>
            <p:cNvSpPr/>
            <p:nvPr/>
          </p:nvSpPr>
          <p:spPr>
            <a:xfrm>
              <a:off x="7084203" y="3358795"/>
              <a:ext cx="2172317" cy="1187656"/>
            </a:xfrm>
            <a:custGeom>
              <a:avLst/>
              <a:gdLst>
                <a:gd name="connsiteX0" fmla="*/ 0 w 1016000"/>
                <a:gd name="connsiteY0" fmla="*/ 457200 h 914400"/>
                <a:gd name="connsiteX1" fmla="*/ 215900 w 1016000"/>
                <a:gd name="connsiteY1" fmla="*/ 457200 h 914400"/>
                <a:gd name="connsiteX2" fmla="*/ 381000 w 1016000"/>
                <a:gd name="connsiteY2" fmla="*/ 0 h 914400"/>
                <a:gd name="connsiteX3" fmla="*/ 596900 w 1016000"/>
                <a:gd name="connsiteY3" fmla="*/ 914400 h 914400"/>
                <a:gd name="connsiteX4" fmla="*/ 736600 w 1016000"/>
                <a:gd name="connsiteY4" fmla="*/ 101600 h 914400"/>
                <a:gd name="connsiteX5" fmla="*/ 774700 w 1016000"/>
                <a:gd name="connsiteY5" fmla="*/ 533400 h 914400"/>
                <a:gd name="connsiteX6" fmla="*/ 1016000 w 1016000"/>
                <a:gd name="connsiteY6" fmla="*/ 533400 h 914400"/>
                <a:gd name="connsiteX0" fmla="*/ 0 w 1016000"/>
                <a:gd name="connsiteY0" fmla="*/ 457200 h 914400"/>
                <a:gd name="connsiteX1" fmla="*/ 215900 w 1016000"/>
                <a:gd name="connsiteY1" fmla="*/ 457200 h 914400"/>
                <a:gd name="connsiteX2" fmla="*/ 381000 w 1016000"/>
                <a:gd name="connsiteY2" fmla="*/ 0 h 914400"/>
                <a:gd name="connsiteX3" fmla="*/ 596900 w 1016000"/>
                <a:gd name="connsiteY3" fmla="*/ 914400 h 914400"/>
                <a:gd name="connsiteX4" fmla="*/ 736600 w 1016000"/>
                <a:gd name="connsiteY4" fmla="*/ 101600 h 914400"/>
                <a:gd name="connsiteX5" fmla="*/ 841026 w 1016000"/>
                <a:gd name="connsiteY5" fmla="*/ 674343 h 914400"/>
                <a:gd name="connsiteX6" fmla="*/ 1016000 w 1016000"/>
                <a:gd name="connsiteY6" fmla="*/ 533400 h 914400"/>
                <a:gd name="connsiteX0" fmla="*/ 0 w 982837"/>
                <a:gd name="connsiteY0" fmla="*/ 457200 h 914400"/>
                <a:gd name="connsiteX1" fmla="*/ 215900 w 982837"/>
                <a:gd name="connsiteY1" fmla="*/ 457200 h 914400"/>
                <a:gd name="connsiteX2" fmla="*/ 381000 w 982837"/>
                <a:gd name="connsiteY2" fmla="*/ 0 h 914400"/>
                <a:gd name="connsiteX3" fmla="*/ 596900 w 982837"/>
                <a:gd name="connsiteY3" fmla="*/ 914400 h 914400"/>
                <a:gd name="connsiteX4" fmla="*/ 736600 w 982837"/>
                <a:gd name="connsiteY4" fmla="*/ 101600 h 914400"/>
                <a:gd name="connsiteX5" fmla="*/ 841026 w 982837"/>
                <a:gd name="connsiteY5" fmla="*/ 674343 h 914400"/>
                <a:gd name="connsiteX6" fmla="*/ 982837 w 982837"/>
                <a:gd name="connsiteY6" fmla="*/ 400748 h 914400"/>
                <a:gd name="connsiteX0" fmla="*/ 0 w 982837"/>
                <a:gd name="connsiteY0" fmla="*/ 457200 h 914400"/>
                <a:gd name="connsiteX1" fmla="*/ 215900 w 982837"/>
                <a:gd name="connsiteY1" fmla="*/ 457200 h 914400"/>
                <a:gd name="connsiteX2" fmla="*/ 381000 w 982837"/>
                <a:gd name="connsiteY2" fmla="*/ 0 h 914400"/>
                <a:gd name="connsiteX3" fmla="*/ 596900 w 982837"/>
                <a:gd name="connsiteY3" fmla="*/ 914400 h 914400"/>
                <a:gd name="connsiteX4" fmla="*/ 736600 w 982837"/>
                <a:gd name="connsiteY4" fmla="*/ 101600 h 914400"/>
                <a:gd name="connsiteX5" fmla="*/ 814536 w 982837"/>
                <a:gd name="connsiteY5" fmla="*/ 510008 h 914400"/>
                <a:gd name="connsiteX6" fmla="*/ 841026 w 982837"/>
                <a:gd name="connsiteY6" fmla="*/ 674343 h 914400"/>
                <a:gd name="connsiteX7" fmla="*/ 982837 w 982837"/>
                <a:gd name="connsiteY7" fmla="*/ 400748 h 914400"/>
                <a:gd name="connsiteX0" fmla="*/ 0 w 982837"/>
                <a:gd name="connsiteY0" fmla="*/ 457200 h 914400"/>
                <a:gd name="connsiteX1" fmla="*/ 215900 w 982837"/>
                <a:gd name="connsiteY1" fmla="*/ 457200 h 914400"/>
                <a:gd name="connsiteX2" fmla="*/ 381000 w 982837"/>
                <a:gd name="connsiteY2" fmla="*/ 0 h 914400"/>
                <a:gd name="connsiteX3" fmla="*/ 596900 w 982837"/>
                <a:gd name="connsiteY3" fmla="*/ 914400 h 914400"/>
                <a:gd name="connsiteX4" fmla="*/ 736600 w 982837"/>
                <a:gd name="connsiteY4" fmla="*/ 101600 h 914400"/>
                <a:gd name="connsiteX5" fmla="*/ 814536 w 982837"/>
                <a:gd name="connsiteY5" fmla="*/ 510008 h 914400"/>
                <a:gd name="connsiteX6" fmla="*/ 981969 w 982837"/>
                <a:gd name="connsiteY6" fmla="*/ 632890 h 914400"/>
                <a:gd name="connsiteX7" fmla="*/ 982837 w 982837"/>
                <a:gd name="connsiteY7" fmla="*/ 400748 h 914400"/>
                <a:gd name="connsiteX0" fmla="*/ 0 w 982837"/>
                <a:gd name="connsiteY0" fmla="*/ 457200 h 914400"/>
                <a:gd name="connsiteX1" fmla="*/ 215900 w 982837"/>
                <a:gd name="connsiteY1" fmla="*/ 457200 h 914400"/>
                <a:gd name="connsiteX2" fmla="*/ 381000 w 982837"/>
                <a:gd name="connsiteY2" fmla="*/ 0 h 914400"/>
                <a:gd name="connsiteX3" fmla="*/ 596900 w 982837"/>
                <a:gd name="connsiteY3" fmla="*/ 914400 h 914400"/>
                <a:gd name="connsiteX4" fmla="*/ 736600 w 982837"/>
                <a:gd name="connsiteY4" fmla="*/ 101600 h 914400"/>
                <a:gd name="connsiteX5" fmla="*/ 864281 w 982837"/>
                <a:gd name="connsiteY5" fmla="*/ 584624 h 914400"/>
                <a:gd name="connsiteX6" fmla="*/ 981969 w 982837"/>
                <a:gd name="connsiteY6" fmla="*/ 632890 h 914400"/>
                <a:gd name="connsiteX7" fmla="*/ 982837 w 982837"/>
                <a:gd name="connsiteY7" fmla="*/ 400748 h 914400"/>
                <a:gd name="connsiteX0" fmla="*/ 0 w 1231559"/>
                <a:gd name="connsiteY0" fmla="*/ 457200 h 914400"/>
                <a:gd name="connsiteX1" fmla="*/ 215900 w 1231559"/>
                <a:gd name="connsiteY1" fmla="*/ 457200 h 914400"/>
                <a:gd name="connsiteX2" fmla="*/ 381000 w 1231559"/>
                <a:gd name="connsiteY2" fmla="*/ 0 h 914400"/>
                <a:gd name="connsiteX3" fmla="*/ 596900 w 1231559"/>
                <a:gd name="connsiteY3" fmla="*/ 914400 h 914400"/>
                <a:gd name="connsiteX4" fmla="*/ 736600 w 1231559"/>
                <a:gd name="connsiteY4" fmla="*/ 101600 h 914400"/>
                <a:gd name="connsiteX5" fmla="*/ 864281 w 1231559"/>
                <a:gd name="connsiteY5" fmla="*/ 584624 h 914400"/>
                <a:gd name="connsiteX6" fmla="*/ 981969 w 1231559"/>
                <a:gd name="connsiteY6" fmla="*/ 632890 h 914400"/>
                <a:gd name="connsiteX7" fmla="*/ 1231559 w 1231559"/>
                <a:gd name="connsiteY7" fmla="*/ 467074 h 914400"/>
                <a:gd name="connsiteX0" fmla="*/ 0 w 1231559"/>
                <a:gd name="connsiteY0" fmla="*/ 457200 h 914400"/>
                <a:gd name="connsiteX1" fmla="*/ 215900 w 1231559"/>
                <a:gd name="connsiteY1" fmla="*/ 457200 h 914400"/>
                <a:gd name="connsiteX2" fmla="*/ 381000 w 1231559"/>
                <a:gd name="connsiteY2" fmla="*/ 0 h 914400"/>
                <a:gd name="connsiteX3" fmla="*/ 596900 w 1231559"/>
                <a:gd name="connsiteY3" fmla="*/ 914400 h 914400"/>
                <a:gd name="connsiteX4" fmla="*/ 736600 w 1231559"/>
                <a:gd name="connsiteY4" fmla="*/ 101600 h 914400"/>
                <a:gd name="connsiteX5" fmla="*/ 864281 w 1231559"/>
                <a:gd name="connsiteY5" fmla="*/ 584624 h 914400"/>
                <a:gd name="connsiteX6" fmla="*/ 948806 w 1231559"/>
                <a:gd name="connsiteY6" fmla="*/ 259807 h 914400"/>
                <a:gd name="connsiteX7" fmla="*/ 1231559 w 1231559"/>
                <a:gd name="connsiteY7" fmla="*/ 467074 h 914400"/>
                <a:gd name="connsiteX0" fmla="*/ 0 w 1231559"/>
                <a:gd name="connsiteY0" fmla="*/ 457200 h 914400"/>
                <a:gd name="connsiteX1" fmla="*/ 215900 w 1231559"/>
                <a:gd name="connsiteY1" fmla="*/ 457200 h 914400"/>
                <a:gd name="connsiteX2" fmla="*/ 381000 w 1231559"/>
                <a:gd name="connsiteY2" fmla="*/ 0 h 914400"/>
                <a:gd name="connsiteX3" fmla="*/ 596900 w 1231559"/>
                <a:gd name="connsiteY3" fmla="*/ 914400 h 914400"/>
                <a:gd name="connsiteX4" fmla="*/ 736600 w 1231559"/>
                <a:gd name="connsiteY4" fmla="*/ 101600 h 914400"/>
                <a:gd name="connsiteX5" fmla="*/ 880863 w 1231559"/>
                <a:gd name="connsiteY5" fmla="*/ 717276 h 914400"/>
                <a:gd name="connsiteX6" fmla="*/ 948806 w 1231559"/>
                <a:gd name="connsiteY6" fmla="*/ 259807 h 914400"/>
                <a:gd name="connsiteX7" fmla="*/ 1231559 w 1231559"/>
                <a:gd name="connsiteY7" fmla="*/ 467074 h 914400"/>
                <a:gd name="connsiteX0" fmla="*/ 0 w 1380792"/>
                <a:gd name="connsiteY0" fmla="*/ 457200 h 914400"/>
                <a:gd name="connsiteX1" fmla="*/ 215900 w 1380792"/>
                <a:gd name="connsiteY1" fmla="*/ 457200 h 914400"/>
                <a:gd name="connsiteX2" fmla="*/ 381000 w 1380792"/>
                <a:gd name="connsiteY2" fmla="*/ 0 h 914400"/>
                <a:gd name="connsiteX3" fmla="*/ 596900 w 1380792"/>
                <a:gd name="connsiteY3" fmla="*/ 914400 h 914400"/>
                <a:gd name="connsiteX4" fmla="*/ 736600 w 1380792"/>
                <a:gd name="connsiteY4" fmla="*/ 101600 h 914400"/>
                <a:gd name="connsiteX5" fmla="*/ 880863 w 1380792"/>
                <a:gd name="connsiteY5" fmla="*/ 717276 h 914400"/>
                <a:gd name="connsiteX6" fmla="*/ 948806 w 1380792"/>
                <a:gd name="connsiteY6" fmla="*/ 259807 h 914400"/>
                <a:gd name="connsiteX7" fmla="*/ 1380792 w 1380792"/>
                <a:gd name="connsiteY7" fmla="*/ 409039 h 914400"/>
                <a:gd name="connsiteX0" fmla="*/ 0 w 1380792"/>
                <a:gd name="connsiteY0" fmla="*/ 457200 h 914400"/>
                <a:gd name="connsiteX1" fmla="*/ 215900 w 1380792"/>
                <a:gd name="connsiteY1" fmla="*/ 457200 h 914400"/>
                <a:gd name="connsiteX2" fmla="*/ 381000 w 1380792"/>
                <a:gd name="connsiteY2" fmla="*/ 0 h 914400"/>
                <a:gd name="connsiteX3" fmla="*/ 596900 w 1380792"/>
                <a:gd name="connsiteY3" fmla="*/ 914400 h 914400"/>
                <a:gd name="connsiteX4" fmla="*/ 736600 w 1380792"/>
                <a:gd name="connsiteY4" fmla="*/ 101600 h 914400"/>
                <a:gd name="connsiteX5" fmla="*/ 880863 w 1380792"/>
                <a:gd name="connsiteY5" fmla="*/ 717276 h 914400"/>
                <a:gd name="connsiteX6" fmla="*/ 932225 w 1380792"/>
                <a:gd name="connsiteY6" fmla="*/ 409040 h 914400"/>
                <a:gd name="connsiteX7" fmla="*/ 1380792 w 1380792"/>
                <a:gd name="connsiteY7" fmla="*/ 409039 h 914400"/>
                <a:gd name="connsiteX0" fmla="*/ 0 w 1198396"/>
                <a:gd name="connsiteY0" fmla="*/ 457200 h 914400"/>
                <a:gd name="connsiteX1" fmla="*/ 215900 w 1198396"/>
                <a:gd name="connsiteY1" fmla="*/ 457200 h 914400"/>
                <a:gd name="connsiteX2" fmla="*/ 381000 w 1198396"/>
                <a:gd name="connsiteY2" fmla="*/ 0 h 914400"/>
                <a:gd name="connsiteX3" fmla="*/ 596900 w 1198396"/>
                <a:gd name="connsiteY3" fmla="*/ 914400 h 914400"/>
                <a:gd name="connsiteX4" fmla="*/ 736600 w 1198396"/>
                <a:gd name="connsiteY4" fmla="*/ 101600 h 914400"/>
                <a:gd name="connsiteX5" fmla="*/ 880863 w 1198396"/>
                <a:gd name="connsiteY5" fmla="*/ 717276 h 914400"/>
                <a:gd name="connsiteX6" fmla="*/ 932225 w 1198396"/>
                <a:gd name="connsiteY6" fmla="*/ 409040 h 914400"/>
                <a:gd name="connsiteX7" fmla="*/ 1198396 w 1198396"/>
                <a:gd name="connsiteY7" fmla="*/ 384167 h 914400"/>
                <a:gd name="connsiteX0" fmla="*/ 0 w 1198396"/>
                <a:gd name="connsiteY0" fmla="*/ 457200 h 914400"/>
                <a:gd name="connsiteX1" fmla="*/ 215900 w 1198396"/>
                <a:gd name="connsiteY1" fmla="*/ 457200 h 914400"/>
                <a:gd name="connsiteX2" fmla="*/ 381000 w 1198396"/>
                <a:gd name="connsiteY2" fmla="*/ 0 h 914400"/>
                <a:gd name="connsiteX3" fmla="*/ 596900 w 1198396"/>
                <a:gd name="connsiteY3" fmla="*/ 914400 h 914400"/>
                <a:gd name="connsiteX4" fmla="*/ 736600 w 1198396"/>
                <a:gd name="connsiteY4" fmla="*/ 101600 h 914400"/>
                <a:gd name="connsiteX5" fmla="*/ 880863 w 1198396"/>
                <a:gd name="connsiteY5" fmla="*/ 717276 h 914400"/>
                <a:gd name="connsiteX6" fmla="*/ 932225 w 1198396"/>
                <a:gd name="connsiteY6" fmla="*/ 409040 h 914400"/>
                <a:gd name="connsiteX7" fmla="*/ 1198396 w 1198396"/>
                <a:gd name="connsiteY7" fmla="*/ 384167 h 914400"/>
                <a:gd name="connsiteX0" fmla="*/ 0 w 1198396"/>
                <a:gd name="connsiteY0" fmla="*/ 457200 h 914400"/>
                <a:gd name="connsiteX1" fmla="*/ 215900 w 1198396"/>
                <a:gd name="connsiteY1" fmla="*/ 457200 h 914400"/>
                <a:gd name="connsiteX2" fmla="*/ 381000 w 1198396"/>
                <a:gd name="connsiteY2" fmla="*/ 0 h 914400"/>
                <a:gd name="connsiteX3" fmla="*/ 596900 w 1198396"/>
                <a:gd name="connsiteY3" fmla="*/ 914400 h 914400"/>
                <a:gd name="connsiteX4" fmla="*/ 736600 w 1198396"/>
                <a:gd name="connsiteY4" fmla="*/ 101600 h 914400"/>
                <a:gd name="connsiteX5" fmla="*/ 880863 w 1198396"/>
                <a:gd name="connsiteY5" fmla="*/ 717276 h 914400"/>
                <a:gd name="connsiteX6" fmla="*/ 932225 w 1198396"/>
                <a:gd name="connsiteY6" fmla="*/ 409040 h 914400"/>
                <a:gd name="connsiteX7" fmla="*/ 1198396 w 1198396"/>
                <a:gd name="connsiteY7" fmla="*/ 384167 h 914400"/>
                <a:gd name="connsiteX0" fmla="*/ 0 w 1198396"/>
                <a:gd name="connsiteY0" fmla="*/ 457200 h 914400"/>
                <a:gd name="connsiteX1" fmla="*/ 215900 w 1198396"/>
                <a:gd name="connsiteY1" fmla="*/ 457200 h 914400"/>
                <a:gd name="connsiteX2" fmla="*/ 381000 w 1198396"/>
                <a:gd name="connsiteY2" fmla="*/ 0 h 914400"/>
                <a:gd name="connsiteX3" fmla="*/ 596900 w 1198396"/>
                <a:gd name="connsiteY3" fmla="*/ 914400 h 914400"/>
                <a:gd name="connsiteX4" fmla="*/ 736600 w 1198396"/>
                <a:gd name="connsiteY4" fmla="*/ 101600 h 914400"/>
                <a:gd name="connsiteX5" fmla="*/ 880863 w 1198396"/>
                <a:gd name="connsiteY5" fmla="*/ 717276 h 914400"/>
                <a:gd name="connsiteX6" fmla="*/ 932225 w 1198396"/>
                <a:gd name="connsiteY6" fmla="*/ 409040 h 914400"/>
                <a:gd name="connsiteX7" fmla="*/ 1198396 w 1198396"/>
                <a:gd name="connsiteY7" fmla="*/ 417330 h 914400"/>
                <a:gd name="connsiteX0" fmla="*/ 0 w 1198396"/>
                <a:gd name="connsiteY0" fmla="*/ 457200 h 914400"/>
                <a:gd name="connsiteX1" fmla="*/ 215900 w 1198396"/>
                <a:gd name="connsiteY1" fmla="*/ 457200 h 914400"/>
                <a:gd name="connsiteX2" fmla="*/ 381000 w 1198396"/>
                <a:gd name="connsiteY2" fmla="*/ 0 h 914400"/>
                <a:gd name="connsiteX3" fmla="*/ 596900 w 1198396"/>
                <a:gd name="connsiteY3" fmla="*/ 914400 h 914400"/>
                <a:gd name="connsiteX4" fmla="*/ 736600 w 1198396"/>
                <a:gd name="connsiteY4" fmla="*/ 101600 h 914400"/>
                <a:gd name="connsiteX5" fmla="*/ 880863 w 1198396"/>
                <a:gd name="connsiteY5" fmla="*/ 717276 h 914400"/>
                <a:gd name="connsiteX6" fmla="*/ 932225 w 1198396"/>
                <a:gd name="connsiteY6" fmla="*/ 409040 h 914400"/>
                <a:gd name="connsiteX7" fmla="*/ 1198396 w 1198396"/>
                <a:gd name="connsiteY7" fmla="*/ 417330 h 914400"/>
                <a:gd name="connsiteX0" fmla="*/ 0 w 1202223"/>
                <a:gd name="connsiteY0" fmla="*/ 457200 h 914400"/>
                <a:gd name="connsiteX1" fmla="*/ 215900 w 1202223"/>
                <a:gd name="connsiteY1" fmla="*/ 457200 h 914400"/>
                <a:gd name="connsiteX2" fmla="*/ 381000 w 1202223"/>
                <a:gd name="connsiteY2" fmla="*/ 0 h 914400"/>
                <a:gd name="connsiteX3" fmla="*/ 596900 w 1202223"/>
                <a:gd name="connsiteY3" fmla="*/ 914400 h 914400"/>
                <a:gd name="connsiteX4" fmla="*/ 736600 w 1202223"/>
                <a:gd name="connsiteY4" fmla="*/ 101600 h 914400"/>
                <a:gd name="connsiteX5" fmla="*/ 880863 w 1202223"/>
                <a:gd name="connsiteY5" fmla="*/ 717276 h 914400"/>
                <a:gd name="connsiteX6" fmla="*/ 932225 w 1202223"/>
                <a:gd name="connsiteY6" fmla="*/ 409040 h 914400"/>
                <a:gd name="connsiteX7" fmla="*/ 1202223 w 1202223"/>
                <a:gd name="connsiteY7" fmla="*/ 405850 h 914400"/>
                <a:gd name="connsiteX0" fmla="*/ 0 w 1198396"/>
                <a:gd name="connsiteY0" fmla="*/ 457200 h 914400"/>
                <a:gd name="connsiteX1" fmla="*/ 215900 w 1198396"/>
                <a:gd name="connsiteY1" fmla="*/ 457200 h 914400"/>
                <a:gd name="connsiteX2" fmla="*/ 381000 w 1198396"/>
                <a:gd name="connsiteY2" fmla="*/ 0 h 914400"/>
                <a:gd name="connsiteX3" fmla="*/ 596900 w 1198396"/>
                <a:gd name="connsiteY3" fmla="*/ 914400 h 914400"/>
                <a:gd name="connsiteX4" fmla="*/ 736600 w 1198396"/>
                <a:gd name="connsiteY4" fmla="*/ 101600 h 914400"/>
                <a:gd name="connsiteX5" fmla="*/ 880863 w 1198396"/>
                <a:gd name="connsiteY5" fmla="*/ 717276 h 914400"/>
                <a:gd name="connsiteX6" fmla="*/ 932225 w 1198396"/>
                <a:gd name="connsiteY6" fmla="*/ 409040 h 914400"/>
                <a:gd name="connsiteX7" fmla="*/ 1198396 w 1198396"/>
                <a:gd name="connsiteY7" fmla="*/ 413503 h 914400"/>
                <a:gd name="connsiteX0" fmla="*/ 0 w 1202223"/>
                <a:gd name="connsiteY0" fmla="*/ 457200 h 914400"/>
                <a:gd name="connsiteX1" fmla="*/ 215900 w 1202223"/>
                <a:gd name="connsiteY1" fmla="*/ 457200 h 914400"/>
                <a:gd name="connsiteX2" fmla="*/ 381000 w 1202223"/>
                <a:gd name="connsiteY2" fmla="*/ 0 h 914400"/>
                <a:gd name="connsiteX3" fmla="*/ 596900 w 1202223"/>
                <a:gd name="connsiteY3" fmla="*/ 914400 h 914400"/>
                <a:gd name="connsiteX4" fmla="*/ 736600 w 1202223"/>
                <a:gd name="connsiteY4" fmla="*/ 101600 h 914400"/>
                <a:gd name="connsiteX5" fmla="*/ 880863 w 1202223"/>
                <a:gd name="connsiteY5" fmla="*/ 717276 h 914400"/>
                <a:gd name="connsiteX6" fmla="*/ 932225 w 1202223"/>
                <a:gd name="connsiteY6" fmla="*/ 409040 h 914400"/>
                <a:gd name="connsiteX7" fmla="*/ 1202223 w 1202223"/>
                <a:gd name="connsiteY7" fmla="*/ 402023 h 914400"/>
                <a:gd name="connsiteX0" fmla="*/ 0 w 1202266"/>
                <a:gd name="connsiteY0" fmla="*/ 457200 h 914400"/>
                <a:gd name="connsiteX1" fmla="*/ 215900 w 1202266"/>
                <a:gd name="connsiteY1" fmla="*/ 457200 h 914400"/>
                <a:gd name="connsiteX2" fmla="*/ 381000 w 1202266"/>
                <a:gd name="connsiteY2" fmla="*/ 0 h 914400"/>
                <a:gd name="connsiteX3" fmla="*/ 596900 w 1202266"/>
                <a:gd name="connsiteY3" fmla="*/ 914400 h 914400"/>
                <a:gd name="connsiteX4" fmla="*/ 736600 w 1202266"/>
                <a:gd name="connsiteY4" fmla="*/ 101600 h 914400"/>
                <a:gd name="connsiteX5" fmla="*/ 880863 w 1202266"/>
                <a:gd name="connsiteY5" fmla="*/ 717276 h 914400"/>
                <a:gd name="connsiteX6" fmla="*/ 932225 w 1202266"/>
                <a:gd name="connsiteY6" fmla="*/ 409040 h 914400"/>
                <a:gd name="connsiteX7" fmla="*/ 1202223 w 1202266"/>
                <a:gd name="connsiteY7" fmla="*/ 402023 h 914400"/>
                <a:gd name="connsiteX0" fmla="*/ 0 w 1202266"/>
                <a:gd name="connsiteY0" fmla="*/ 457200 h 914400"/>
                <a:gd name="connsiteX1" fmla="*/ 215900 w 1202266"/>
                <a:gd name="connsiteY1" fmla="*/ 457200 h 914400"/>
                <a:gd name="connsiteX2" fmla="*/ 381000 w 1202266"/>
                <a:gd name="connsiteY2" fmla="*/ 0 h 914400"/>
                <a:gd name="connsiteX3" fmla="*/ 596900 w 1202266"/>
                <a:gd name="connsiteY3" fmla="*/ 914400 h 914400"/>
                <a:gd name="connsiteX4" fmla="*/ 736600 w 1202266"/>
                <a:gd name="connsiteY4" fmla="*/ 101600 h 914400"/>
                <a:gd name="connsiteX5" fmla="*/ 880863 w 1202266"/>
                <a:gd name="connsiteY5" fmla="*/ 717276 h 914400"/>
                <a:gd name="connsiteX6" fmla="*/ 932225 w 1202266"/>
                <a:gd name="connsiteY6" fmla="*/ 409040 h 914400"/>
                <a:gd name="connsiteX7" fmla="*/ 1202223 w 1202266"/>
                <a:gd name="connsiteY7" fmla="*/ 417329 h 914400"/>
                <a:gd name="connsiteX0" fmla="*/ 0 w 1133408"/>
                <a:gd name="connsiteY0" fmla="*/ 457200 h 914400"/>
                <a:gd name="connsiteX1" fmla="*/ 215900 w 1133408"/>
                <a:gd name="connsiteY1" fmla="*/ 457200 h 914400"/>
                <a:gd name="connsiteX2" fmla="*/ 381000 w 1133408"/>
                <a:gd name="connsiteY2" fmla="*/ 0 h 914400"/>
                <a:gd name="connsiteX3" fmla="*/ 596900 w 1133408"/>
                <a:gd name="connsiteY3" fmla="*/ 914400 h 914400"/>
                <a:gd name="connsiteX4" fmla="*/ 736600 w 1133408"/>
                <a:gd name="connsiteY4" fmla="*/ 101600 h 914400"/>
                <a:gd name="connsiteX5" fmla="*/ 880863 w 1133408"/>
                <a:gd name="connsiteY5" fmla="*/ 717276 h 914400"/>
                <a:gd name="connsiteX6" fmla="*/ 932225 w 1133408"/>
                <a:gd name="connsiteY6" fmla="*/ 409040 h 914400"/>
                <a:gd name="connsiteX7" fmla="*/ 1133346 w 1133408"/>
                <a:gd name="connsiteY7" fmla="*/ 413503 h 914400"/>
                <a:gd name="connsiteX0" fmla="*/ 0 w 1133408"/>
                <a:gd name="connsiteY0" fmla="*/ 457200 h 914400"/>
                <a:gd name="connsiteX1" fmla="*/ 215900 w 1133408"/>
                <a:gd name="connsiteY1" fmla="*/ 457200 h 914400"/>
                <a:gd name="connsiteX2" fmla="*/ 381000 w 1133408"/>
                <a:gd name="connsiteY2" fmla="*/ 0 h 914400"/>
                <a:gd name="connsiteX3" fmla="*/ 596900 w 1133408"/>
                <a:gd name="connsiteY3" fmla="*/ 914400 h 914400"/>
                <a:gd name="connsiteX4" fmla="*/ 736600 w 1133408"/>
                <a:gd name="connsiteY4" fmla="*/ 101600 h 914400"/>
                <a:gd name="connsiteX5" fmla="*/ 880863 w 1133408"/>
                <a:gd name="connsiteY5" fmla="*/ 717276 h 914400"/>
                <a:gd name="connsiteX6" fmla="*/ 932225 w 1133408"/>
                <a:gd name="connsiteY6" fmla="*/ 409040 h 914400"/>
                <a:gd name="connsiteX7" fmla="*/ 1133346 w 1133408"/>
                <a:gd name="connsiteY7" fmla="*/ 402024 h 914400"/>
                <a:gd name="connsiteX0" fmla="*/ 0 w 1079873"/>
                <a:gd name="connsiteY0" fmla="*/ 457200 h 914400"/>
                <a:gd name="connsiteX1" fmla="*/ 215900 w 1079873"/>
                <a:gd name="connsiteY1" fmla="*/ 457200 h 914400"/>
                <a:gd name="connsiteX2" fmla="*/ 381000 w 1079873"/>
                <a:gd name="connsiteY2" fmla="*/ 0 h 914400"/>
                <a:gd name="connsiteX3" fmla="*/ 596900 w 1079873"/>
                <a:gd name="connsiteY3" fmla="*/ 914400 h 914400"/>
                <a:gd name="connsiteX4" fmla="*/ 736600 w 1079873"/>
                <a:gd name="connsiteY4" fmla="*/ 101600 h 914400"/>
                <a:gd name="connsiteX5" fmla="*/ 880863 w 1079873"/>
                <a:gd name="connsiteY5" fmla="*/ 717276 h 914400"/>
                <a:gd name="connsiteX6" fmla="*/ 932225 w 1079873"/>
                <a:gd name="connsiteY6" fmla="*/ 409040 h 914400"/>
                <a:gd name="connsiteX7" fmla="*/ 1079775 w 1079873"/>
                <a:gd name="connsiteY7" fmla="*/ 409677 h 914400"/>
                <a:gd name="connsiteX0" fmla="*/ 0 w 1125759"/>
                <a:gd name="connsiteY0" fmla="*/ 457200 h 914400"/>
                <a:gd name="connsiteX1" fmla="*/ 215900 w 1125759"/>
                <a:gd name="connsiteY1" fmla="*/ 457200 h 914400"/>
                <a:gd name="connsiteX2" fmla="*/ 381000 w 1125759"/>
                <a:gd name="connsiteY2" fmla="*/ 0 h 914400"/>
                <a:gd name="connsiteX3" fmla="*/ 596900 w 1125759"/>
                <a:gd name="connsiteY3" fmla="*/ 914400 h 914400"/>
                <a:gd name="connsiteX4" fmla="*/ 736600 w 1125759"/>
                <a:gd name="connsiteY4" fmla="*/ 101600 h 914400"/>
                <a:gd name="connsiteX5" fmla="*/ 880863 w 1125759"/>
                <a:gd name="connsiteY5" fmla="*/ 717276 h 914400"/>
                <a:gd name="connsiteX6" fmla="*/ 932225 w 1125759"/>
                <a:gd name="connsiteY6" fmla="*/ 409040 h 914400"/>
                <a:gd name="connsiteX7" fmla="*/ 1125693 w 1125759"/>
                <a:gd name="connsiteY7" fmla="*/ 409677 h 914400"/>
                <a:gd name="connsiteX0" fmla="*/ 0 w 1125693"/>
                <a:gd name="connsiteY0" fmla="*/ 457200 h 914400"/>
                <a:gd name="connsiteX1" fmla="*/ 215900 w 1125693"/>
                <a:gd name="connsiteY1" fmla="*/ 457200 h 914400"/>
                <a:gd name="connsiteX2" fmla="*/ 381000 w 1125693"/>
                <a:gd name="connsiteY2" fmla="*/ 0 h 914400"/>
                <a:gd name="connsiteX3" fmla="*/ 596900 w 1125693"/>
                <a:gd name="connsiteY3" fmla="*/ 914400 h 914400"/>
                <a:gd name="connsiteX4" fmla="*/ 736600 w 1125693"/>
                <a:gd name="connsiteY4" fmla="*/ 101600 h 914400"/>
                <a:gd name="connsiteX5" fmla="*/ 880863 w 1125693"/>
                <a:gd name="connsiteY5" fmla="*/ 717276 h 914400"/>
                <a:gd name="connsiteX6" fmla="*/ 932225 w 1125693"/>
                <a:gd name="connsiteY6" fmla="*/ 409040 h 914400"/>
                <a:gd name="connsiteX7" fmla="*/ 1125693 w 1125693"/>
                <a:gd name="connsiteY7" fmla="*/ 409677 h 914400"/>
                <a:gd name="connsiteX0" fmla="*/ 0 w 1125693"/>
                <a:gd name="connsiteY0" fmla="*/ 457200 h 914400"/>
                <a:gd name="connsiteX1" fmla="*/ 215900 w 1125693"/>
                <a:gd name="connsiteY1" fmla="*/ 457200 h 914400"/>
                <a:gd name="connsiteX2" fmla="*/ 381000 w 1125693"/>
                <a:gd name="connsiteY2" fmla="*/ 0 h 914400"/>
                <a:gd name="connsiteX3" fmla="*/ 547155 w 1125693"/>
                <a:gd name="connsiteY3" fmla="*/ 914400 h 914400"/>
                <a:gd name="connsiteX4" fmla="*/ 736600 w 1125693"/>
                <a:gd name="connsiteY4" fmla="*/ 101600 h 914400"/>
                <a:gd name="connsiteX5" fmla="*/ 880863 w 1125693"/>
                <a:gd name="connsiteY5" fmla="*/ 717276 h 914400"/>
                <a:gd name="connsiteX6" fmla="*/ 932225 w 1125693"/>
                <a:gd name="connsiteY6" fmla="*/ 409040 h 914400"/>
                <a:gd name="connsiteX7" fmla="*/ 1125693 w 1125693"/>
                <a:gd name="connsiteY7" fmla="*/ 409677 h 914400"/>
                <a:gd name="connsiteX0" fmla="*/ 0 w 1125693"/>
                <a:gd name="connsiteY0" fmla="*/ 457200 h 914400"/>
                <a:gd name="connsiteX1" fmla="*/ 215900 w 1125693"/>
                <a:gd name="connsiteY1" fmla="*/ 457200 h 914400"/>
                <a:gd name="connsiteX2" fmla="*/ 381000 w 1125693"/>
                <a:gd name="connsiteY2" fmla="*/ 0 h 914400"/>
                <a:gd name="connsiteX3" fmla="*/ 547155 w 1125693"/>
                <a:gd name="connsiteY3" fmla="*/ 914400 h 914400"/>
                <a:gd name="connsiteX4" fmla="*/ 797824 w 1125693"/>
                <a:gd name="connsiteY4" fmla="*/ 105426 h 914400"/>
                <a:gd name="connsiteX5" fmla="*/ 880863 w 1125693"/>
                <a:gd name="connsiteY5" fmla="*/ 717276 h 914400"/>
                <a:gd name="connsiteX6" fmla="*/ 932225 w 1125693"/>
                <a:gd name="connsiteY6" fmla="*/ 409040 h 914400"/>
                <a:gd name="connsiteX7" fmla="*/ 1125693 w 1125693"/>
                <a:gd name="connsiteY7" fmla="*/ 409677 h 914400"/>
                <a:gd name="connsiteX0" fmla="*/ 0 w 1125693"/>
                <a:gd name="connsiteY0" fmla="*/ 457200 h 914400"/>
                <a:gd name="connsiteX1" fmla="*/ 215900 w 1125693"/>
                <a:gd name="connsiteY1" fmla="*/ 457200 h 914400"/>
                <a:gd name="connsiteX2" fmla="*/ 381000 w 1125693"/>
                <a:gd name="connsiteY2" fmla="*/ 0 h 914400"/>
                <a:gd name="connsiteX3" fmla="*/ 547155 w 1125693"/>
                <a:gd name="connsiteY3" fmla="*/ 914400 h 914400"/>
                <a:gd name="connsiteX4" fmla="*/ 797824 w 1125693"/>
                <a:gd name="connsiteY4" fmla="*/ 105426 h 914400"/>
                <a:gd name="connsiteX5" fmla="*/ 796681 w 1125693"/>
                <a:gd name="connsiteY5" fmla="*/ 740235 h 914400"/>
                <a:gd name="connsiteX6" fmla="*/ 932225 w 1125693"/>
                <a:gd name="connsiteY6" fmla="*/ 409040 h 914400"/>
                <a:gd name="connsiteX7" fmla="*/ 1125693 w 1125693"/>
                <a:gd name="connsiteY7" fmla="*/ 409677 h 914400"/>
                <a:gd name="connsiteX0" fmla="*/ 0 w 1267273"/>
                <a:gd name="connsiteY0" fmla="*/ 457200 h 914400"/>
                <a:gd name="connsiteX1" fmla="*/ 215900 w 1267273"/>
                <a:gd name="connsiteY1" fmla="*/ 457200 h 914400"/>
                <a:gd name="connsiteX2" fmla="*/ 381000 w 1267273"/>
                <a:gd name="connsiteY2" fmla="*/ 0 h 914400"/>
                <a:gd name="connsiteX3" fmla="*/ 547155 w 1267273"/>
                <a:gd name="connsiteY3" fmla="*/ 914400 h 914400"/>
                <a:gd name="connsiteX4" fmla="*/ 797824 w 1267273"/>
                <a:gd name="connsiteY4" fmla="*/ 105426 h 914400"/>
                <a:gd name="connsiteX5" fmla="*/ 796681 w 1267273"/>
                <a:gd name="connsiteY5" fmla="*/ 740235 h 914400"/>
                <a:gd name="connsiteX6" fmla="*/ 932225 w 1267273"/>
                <a:gd name="connsiteY6" fmla="*/ 409040 h 914400"/>
                <a:gd name="connsiteX7" fmla="*/ 1267273 w 1267273"/>
                <a:gd name="connsiteY7" fmla="*/ 405851 h 914400"/>
                <a:gd name="connsiteX0" fmla="*/ 0 w 1267273"/>
                <a:gd name="connsiteY0" fmla="*/ 457200 h 914400"/>
                <a:gd name="connsiteX1" fmla="*/ 215900 w 1267273"/>
                <a:gd name="connsiteY1" fmla="*/ 457200 h 914400"/>
                <a:gd name="connsiteX2" fmla="*/ 381000 w 1267273"/>
                <a:gd name="connsiteY2" fmla="*/ 0 h 914400"/>
                <a:gd name="connsiteX3" fmla="*/ 547155 w 1267273"/>
                <a:gd name="connsiteY3" fmla="*/ 914400 h 914400"/>
                <a:gd name="connsiteX4" fmla="*/ 797824 w 1267273"/>
                <a:gd name="connsiteY4" fmla="*/ 105426 h 914400"/>
                <a:gd name="connsiteX5" fmla="*/ 796681 w 1267273"/>
                <a:gd name="connsiteY5" fmla="*/ 740235 h 914400"/>
                <a:gd name="connsiteX6" fmla="*/ 932225 w 1267273"/>
                <a:gd name="connsiteY6" fmla="*/ 409040 h 914400"/>
                <a:gd name="connsiteX7" fmla="*/ 1267273 w 1267273"/>
                <a:gd name="connsiteY7" fmla="*/ 405851 h 914400"/>
                <a:gd name="connsiteX0" fmla="*/ 0 w 1267273"/>
                <a:gd name="connsiteY0" fmla="*/ 457200 h 914400"/>
                <a:gd name="connsiteX1" fmla="*/ 215900 w 1267273"/>
                <a:gd name="connsiteY1" fmla="*/ 457200 h 914400"/>
                <a:gd name="connsiteX2" fmla="*/ 381000 w 1267273"/>
                <a:gd name="connsiteY2" fmla="*/ 0 h 914400"/>
                <a:gd name="connsiteX3" fmla="*/ 547155 w 1267273"/>
                <a:gd name="connsiteY3" fmla="*/ 914400 h 914400"/>
                <a:gd name="connsiteX4" fmla="*/ 797824 w 1267273"/>
                <a:gd name="connsiteY4" fmla="*/ 105426 h 914400"/>
                <a:gd name="connsiteX5" fmla="*/ 796681 w 1267273"/>
                <a:gd name="connsiteY5" fmla="*/ 740235 h 914400"/>
                <a:gd name="connsiteX6" fmla="*/ 932225 w 1267273"/>
                <a:gd name="connsiteY6" fmla="*/ 409040 h 914400"/>
                <a:gd name="connsiteX7" fmla="*/ 1267273 w 1267273"/>
                <a:gd name="connsiteY7" fmla="*/ 405851 h 914400"/>
                <a:gd name="connsiteX0" fmla="*/ 0 w 1339977"/>
                <a:gd name="connsiteY0" fmla="*/ 453374 h 914400"/>
                <a:gd name="connsiteX1" fmla="*/ 288604 w 1339977"/>
                <a:gd name="connsiteY1" fmla="*/ 457200 h 914400"/>
                <a:gd name="connsiteX2" fmla="*/ 453704 w 1339977"/>
                <a:gd name="connsiteY2" fmla="*/ 0 h 914400"/>
                <a:gd name="connsiteX3" fmla="*/ 619859 w 1339977"/>
                <a:gd name="connsiteY3" fmla="*/ 914400 h 914400"/>
                <a:gd name="connsiteX4" fmla="*/ 870528 w 1339977"/>
                <a:gd name="connsiteY4" fmla="*/ 105426 h 914400"/>
                <a:gd name="connsiteX5" fmla="*/ 869385 w 1339977"/>
                <a:gd name="connsiteY5" fmla="*/ 740235 h 914400"/>
                <a:gd name="connsiteX6" fmla="*/ 1004929 w 1339977"/>
                <a:gd name="connsiteY6" fmla="*/ 409040 h 914400"/>
                <a:gd name="connsiteX7" fmla="*/ 1339977 w 1339977"/>
                <a:gd name="connsiteY7" fmla="*/ 405851 h 914400"/>
                <a:gd name="connsiteX0" fmla="*/ 0 w 1343804"/>
                <a:gd name="connsiteY0" fmla="*/ 461027 h 914400"/>
                <a:gd name="connsiteX1" fmla="*/ 292431 w 1343804"/>
                <a:gd name="connsiteY1" fmla="*/ 457200 h 914400"/>
                <a:gd name="connsiteX2" fmla="*/ 457531 w 1343804"/>
                <a:gd name="connsiteY2" fmla="*/ 0 h 914400"/>
                <a:gd name="connsiteX3" fmla="*/ 623686 w 1343804"/>
                <a:gd name="connsiteY3" fmla="*/ 914400 h 914400"/>
                <a:gd name="connsiteX4" fmla="*/ 874355 w 1343804"/>
                <a:gd name="connsiteY4" fmla="*/ 105426 h 914400"/>
                <a:gd name="connsiteX5" fmla="*/ 873212 w 1343804"/>
                <a:gd name="connsiteY5" fmla="*/ 740235 h 914400"/>
                <a:gd name="connsiteX6" fmla="*/ 1008756 w 1343804"/>
                <a:gd name="connsiteY6" fmla="*/ 409040 h 914400"/>
                <a:gd name="connsiteX7" fmla="*/ 1343804 w 1343804"/>
                <a:gd name="connsiteY7" fmla="*/ 405851 h 914400"/>
                <a:gd name="connsiteX0" fmla="*/ 0 w 1347630"/>
                <a:gd name="connsiteY0" fmla="*/ 453374 h 914400"/>
                <a:gd name="connsiteX1" fmla="*/ 296257 w 1347630"/>
                <a:gd name="connsiteY1" fmla="*/ 457200 h 914400"/>
                <a:gd name="connsiteX2" fmla="*/ 461357 w 1347630"/>
                <a:gd name="connsiteY2" fmla="*/ 0 h 914400"/>
                <a:gd name="connsiteX3" fmla="*/ 627512 w 1347630"/>
                <a:gd name="connsiteY3" fmla="*/ 914400 h 914400"/>
                <a:gd name="connsiteX4" fmla="*/ 878181 w 1347630"/>
                <a:gd name="connsiteY4" fmla="*/ 105426 h 914400"/>
                <a:gd name="connsiteX5" fmla="*/ 877038 w 1347630"/>
                <a:gd name="connsiteY5" fmla="*/ 740235 h 914400"/>
                <a:gd name="connsiteX6" fmla="*/ 1012582 w 1347630"/>
                <a:gd name="connsiteY6" fmla="*/ 409040 h 914400"/>
                <a:gd name="connsiteX7" fmla="*/ 1347630 w 1347630"/>
                <a:gd name="connsiteY7" fmla="*/ 405851 h 914400"/>
                <a:gd name="connsiteX0" fmla="*/ 0 w 1347630"/>
                <a:gd name="connsiteY0" fmla="*/ 347948 h 808974"/>
                <a:gd name="connsiteX1" fmla="*/ 296257 w 1347630"/>
                <a:gd name="connsiteY1" fmla="*/ 351774 h 808974"/>
                <a:gd name="connsiteX2" fmla="*/ 399176 w 1347630"/>
                <a:gd name="connsiteY2" fmla="*/ 93552 h 808974"/>
                <a:gd name="connsiteX3" fmla="*/ 627512 w 1347630"/>
                <a:gd name="connsiteY3" fmla="*/ 808974 h 808974"/>
                <a:gd name="connsiteX4" fmla="*/ 878181 w 1347630"/>
                <a:gd name="connsiteY4" fmla="*/ 0 h 808974"/>
                <a:gd name="connsiteX5" fmla="*/ 877038 w 1347630"/>
                <a:gd name="connsiteY5" fmla="*/ 634809 h 808974"/>
                <a:gd name="connsiteX6" fmla="*/ 1012582 w 1347630"/>
                <a:gd name="connsiteY6" fmla="*/ 303614 h 808974"/>
                <a:gd name="connsiteX7" fmla="*/ 1347630 w 1347630"/>
                <a:gd name="connsiteY7" fmla="*/ 300425 h 808974"/>
                <a:gd name="connsiteX0" fmla="*/ 0 w 1347630"/>
                <a:gd name="connsiteY0" fmla="*/ 347948 h 680468"/>
                <a:gd name="connsiteX1" fmla="*/ 296257 w 1347630"/>
                <a:gd name="connsiteY1" fmla="*/ 351774 h 680468"/>
                <a:gd name="connsiteX2" fmla="*/ 399176 w 1347630"/>
                <a:gd name="connsiteY2" fmla="*/ 93552 h 680468"/>
                <a:gd name="connsiteX3" fmla="*/ 577767 w 1347630"/>
                <a:gd name="connsiteY3" fmla="*/ 680468 h 680468"/>
                <a:gd name="connsiteX4" fmla="*/ 878181 w 1347630"/>
                <a:gd name="connsiteY4" fmla="*/ 0 h 680468"/>
                <a:gd name="connsiteX5" fmla="*/ 877038 w 1347630"/>
                <a:gd name="connsiteY5" fmla="*/ 634809 h 680468"/>
                <a:gd name="connsiteX6" fmla="*/ 1012582 w 1347630"/>
                <a:gd name="connsiteY6" fmla="*/ 303614 h 680468"/>
                <a:gd name="connsiteX7" fmla="*/ 1347630 w 1347630"/>
                <a:gd name="connsiteY7" fmla="*/ 300425 h 680468"/>
                <a:gd name="connsiteX0" fmla="*/ 0 w 1347630"/>
                <a:gd name="connsiteY0" fmla="*/ 447437 h 779957"/>
                <a:gd name="connsiteX1" fmla="*/ 296257 w 1347630"/>
                <a:gd name="connsiteY1" fmla="*/ 451263 h 779957"/>
                <a:gd name="connsiteX2" fmla="*/ 399176 w 1347630"/>
                <a:gd name="connsiteY2" fmla="*/ 193041 h 779957"/>
                <a:gd name="connsiteX3" fmla="*/ 577767 w 1347630"/>
                <a:gd name="connsiteY3" fmla="*/ 779957 h 779957"/>
                <a:gd name="connsiteX4" fmla="*/ 774547 w 1347630"/>
                <a:gd name="connsiteY4" fmla="*/ 0 h 779957"/>
                <a:gd name="connsiteX5" fmla="*/ 877038 w 1347630"/>
                <a:gd name="connsiteY5" fmla="*/ 734298 h 779957"/>
                <a:gd name="connsiteX6" fmla="*/ 1012582 w 1347630"/>
                <a:gd name="connsiteY6" fmla="*/ 403103 h 779957"/>
                <a:gd name="connsiteX7" fmla="*/ 1347630 w 1347630"/>
                <a:gd name="connsiteY7" fmla="*/ 399914 h 779957"/>
                <a:gd name="connsiteX0" fmla="*/ 0 w 1347630"/>
                <a:gd name="connsiteY0" fmla="*/ 447437 h 966439"/>
                <a:gd name="connsiteX1" fmla="*/ 296257 w 1347630"/>
                <a:gd name="connsiteY1" fmla="*/ 451263 h 966439"/>
                <a:gd name="connsiteX2" fmla="*/ 399176 w 1347630"/>
                <a:gd name="connsiteY2" fmla="*/ 193041 h 966439"/>
                <a:gd name="connsiteX3" fmla="*/ 577767 w 1347630"/>
                <a:gd name="connsiteY3" fmla="*/ 779957 h 966439"/>
                <a:gd name="connsiteX4" fmla="*/ 774547 w 1347630"/>
                <a:gd name="connsiteY4" fmla="*/ 0 h 966439"/>
                <a:gd name="connsiteX5" fmla="*/ 914347 w 1347630"/>
                <a:gd name="connsiteY5" fmla="*/ 966439 h 966439"/>
                <a:gd name="connsiteX6" fmla="*/ 1012582 w 1347630"/>
                <a:gd name="connsiteY6" fmla="*/ 403103 h 966439"/>
                <a:gd name="connsiteX7" fmla="*/ 1347630 w 1347630"/>
                <a:gd name="connsiteY7" fmla="*/ 399914 h 966439"/>
                <a:gd name="connsiteX0" fmla="*/ 0 w 1347630"/>
                <a:gd name="connsiteY0" fmla="*/ 447437 h 966439"/>
                <a:gd name="connsiteX1" fmla="*/ 296257 w 1347630"/>
                <a:gd name="connsiteY1" fmla="*/ 451263 h 966439"/>
                <a:gd name="connsiteX2" fmla="*/ 399176 w 1347630"/>
                <a:gd name="connsiteY2" fmla="*/ 193041 h 966439"/>
                <a:gd name="connsiteX3" fmla="*/ 577767 w 1347630"/>
                <a:gd name="connsiteY3" fmla="*/ 779957 h 966439"/>
                <a:gd name="connsiteX4" fmla="*/ 774547 w 1347630"/>
                <a:gd name="connsiteY4" fmla="*/ 0 h 966439"/>
                <a:gd name="connsiteX5" fmla="*/ 914347 w 1347630"/>
                <a:gd name="connsiteY5" fmla="*/ 966439 h 966439"/>
                <a:gd name="connsiteX6" fmla="*/ 1012582 w 1347630"/>
                <a:gd name="connsiteY6" fmla="*/ 403103 h 966439"/>
                <a:gd name="connsiteX7" fmla="*/ 1105802 w 1347630"/>
                <a:gd name="connsiteY7" fmla="*/ 400437 h 966439"/>
                <a:gd name="connsiteX8" fmla="*/ 1347630 w 1347630"/>
                <a:gd name="connsiteY8" fmla="*/ 399914 h 966439"/>
                <a:gd name="connsiteX0" fmla="*/ 0 w 1347630"/>
                <a:gd name="connsiteY0" fmla="*/ 447437 h 966439"/>
                <a:gd name="connsiteX1" fmla="*/ 296257 w 1347630"/>
                <a:gd name="connsiteY1" fmla="*/ 451263 h 966439"/>
                <a:gd name="connsiteX2" fmla="*/ 399176 w 1347630"/>
                <a:gd name="connsiteY2" fmla="*/ 193041 h 966439"/>
                <a:gd name="connsiteX3" fmla="*/ 577767 w 1347630"/>
                <a:gd name="connsiteY3" fmla="*/ 779957 h 966439"/>
                <a:gd name="connsiteX4" fmla="*/ 774547 w 1347630"/>
                <a:gd name="connsiteY4" fmla="*/ 0 h 966439"/>
                <a:gd name="connsiteX5" fmla="*/ 914347 w 1347630"/>
                <a:gd name="connsiteY5" fmla="*/ 966439 h 966439"/>
                <a:gd name="connsiteX6" fmla="*/ 1037454 w 1347630"/>
                <a:gd name="connsiteY6" fmla="*/ 191689 h 966439"/>
                <a:gd name="connsiteX7" fmla="*/ 1105802 w 1347630"/>
                <a:gd name="connsiteY7" fmla="*/ 400437 h 966439"/>
                <a:gd name="connsiteX8" fmla="*/ 1347630 w 1347630"/>
                <a:gd name="connsiteY8" fmla="*/ 399914 h 966439"/>
                <a:gd name="connsiteX0" fmla="*/ 0 w 1347630"/>
                <a:gd name="connsiteY0" fmla="*/ 447437 h 966439"/>
                <a:gd name="connsiteX1" fmla="*/ 296257 w 1347630"/>
                <a:gd name="connsiteY1" fmla="*/ 451263 h 966439"/>
                <a:gd name="connsiteX2" fmla="*/ 399176 w 1347630"/>
                <a:gd name="connsiteY2" fmla="*/ 193041 h 966439"/>
                <a:gd name="connsiteX3" fmla="*/ 577767 w 1347630"/>
                <a:gd name="connsiteY3" fmla="*/ 779957 h 966439"/>
                <a:gd name="connsiteX4" fmla="*/ 774547 w 1347630"/>
                <a:gd name="connsiteY4" fmla="*/ 0 h 966439"/>
                <a:gd name="connsiteX5" fmla="*/ 914347 w 1347630"/>
                <a:gd name="connsiteY5" fmla="*/ 966439 h 966439"/>
                <a:gd name="connsiteX6" fmla="*/ 1078907 w 1347630"/>
                <a:gd name="connsiteY6" fmla="*/ 191689 h 966439"/>
                <a:gd name="connsiteX7" fmla="*/ 1105802 w 1347630"/>
                <a:gd name="connsiteY7" fmla="*/ 400437 h 966439"/>
                <a:gd name="connsiteX8" fmla="*/ 1347630 w 1347630"/>
                <a:gd name="connsiteY8" fmla="*/ 399914 h 966439"/>
                <a:gd name="connsiteX0" fmla="*/ 0 w 1347630"/>
                <a:gd name="connsiteY0" fmla="*/ 447437 h 966439"/>
                <a:gd name="connsiteX1" fmla="*/ 296257 w 1347630"/>
                <a:gd name="connsiteY1" fmla="*/ 451263 h 966439"/>
                <a:gd name="connsiteX2" fmla="*/ 399176 w 1347630"/>
                <a:gd name="connsiteY2" fmla="*/ 193041 h 966439"/>
                <a:gd name="connsiteX3" fmla="*/ 577767 w 1347630"/>
                <a:gd name="connsiteY3" fmla="*/ 779957 h 966439"/>
                <a:gd name="connsiteX4" fmla="*/ 774547 w 1347630"/>
                <a:gd name="connsiteY4" fmla="*/ 0 h 966439"/>
                <a:gd name="connsiteX5" fmla="*/ 914347 w 1347630"/>
                <a:gd name="connsiteY5" fmla="*/ 966439 h 966439"/>
                <a:gd name="connsiteX6" fmla="*/ 1078907 w 1347630"/>
                <a:gd name="connsiteY6" fmla="*/ 191689 h 966439"/>
                <a:gd name="connsiteX7" fmla="*/ 1105802 w 1347630"/>
                <a:gd name="connsiteY7" fmla="*/ 400437 h 966439"/>
                <a:gd name="connsiteX8" fmla="*/ 1172128 w 1347630"/>
                <a:gd name="connsiteY8" fmla="*/ 396291 h 966439"/>
                <a:gd name="connsiteX9" fmla="*/ 1347630 w 1347630"/>
                <a:gd name="connsiteY9" fmla="*/ 399914 h 966439"/>
                <a:gd name="connsiteX0" fmla="*/ 0 w 1347630"/>
                <a:gd name="connsiteY0" fmla="*/ 447437 h 966439"/>
                <a:gd name="connsiteX1" fmla="*/ 296257 w 1347630"/>
                <a:gd name="connsiteY1" fmla="*/ 451263 h 966439"/>
                <a:gd name="connsiteX2" fmla="*/ 399176 w 1347630"/>
                <a:gd name="connsiteY2" fmla="*/ 193041 h 966439"/>
                <a:gd name="connsiteX3" fmla="*/ 577767 w 1347630"/>
                <a:gd name="connsiteY3" fmla="*/ 779957 h 966439"/>
                <a:gd name="connsiteX4" fmla="*/ 774547 w 1347630"/>
                <a:gd name="connsiteY4" fmla="*/ 0 h 966439"/>
                <a:gd name="connsiteX5" fmla="*/ 914347 w 1347630"/>
                <a:gd name="connsiteY5" fmla="*/ 966439 h 966439"/>
                <a:gd name="connsiteX6" fmla="*/ 1078907 w 1347630"/>
                <a:gd name="connsiteY6" fmla="*/ 191689 h 966439"/>
                <a:gd name="connsiteX7" fmla="*/ 1126529 w 1347630"/>
                <a:gd name="connsiteY7" fmla="*/ 669886 h 966439"/>
                <a:gd name="connsiteX8" fmla="*/ 1172128 w 1347630"/>
                <a:gd name="connsiteY8" fmla="*/ 396291 h 966439"/>
                <a:gd name="connsiteX9" fmla="*/ 1347630 w 1347630"/>
                <a:gd name="connsiteY9" fmla="*/ 399914 h 966439"/>
                <a:gd name="connsiteX0" fmla="*/ 0 w 1459555"/>
                <a:gd name="connsiteY0" fmla="*/ 447437 h 966439"/>
                <a:gd name="connsiteX1" fmla="*/ 296257 w 1459555"/>
                <a:gd name="connsiteY1" fmla="*/ 451263 h 966439"/>
                <a:gd name="connsiteX2" fmla="*/ 399176 w 1459555"/>
                <a:gd name="connsiteY2" fmla="*/ 193041 h 966439"/>
                <a:gd name="connsiteX3" fmla="*/ 577767 w 1459555"/>
                <a:gd name="connsiteY3" fmla="*/ 779957 h 966439"/>
                <a:gd name="connsiteX4" fmla="*/ 774547 w 1459555"/>
                <a:gd name="connsiteY4" fmla="*/ 0 h 966439"/>
                <a:gd name="connsiteX5" fmla="*/ 914347 w 1459555"/>
                <a:gd name="connsiteY5" fmla="*/ 966439 h 966439"/>
                <a:gd name="connsiteX6" fmla="*/ 1078907 w 1459555"/>
                <a:gd name="connsiteY6" fmla="*/ 191689 h 966439"/>
                <a:gd name="connsiteX7" fmla="*/ 1126529 w 1459555"/>
                <a:gd name="connsiteY7" fmla="*/ 669886 h 966439"/>
                <a:gd name="connsiteX8" fmla="*/ 1172128 w 1459555"/>
                <a:gd name="connsiteY8" fmla="*/ 396291 h 966439"/>
                <a:gd name="connsiteX9" fmla="*/ 1459555 w 1459555"/>
                <a:gd name="connsiteY9" fmla="*/ 395769 h 966439"/>
                <a:gd name="connsiteX0" fmla="*/ 0 w 1459555"/>
                <a:gd name="connsiteY0" fmla="*/ 447437 h 966439"/>
                <a:gd name="connsiteX1" fmla="*/ 296257 w 1459555"/>
                <a:gd name="connsiteY1" fmla="*/ 451263 h 966439"/>
                <a:gd name="connsiteX2" fmla="*/ 399176 w 1459555"/>
                <a:gd name="connsiteY2" fmla="*/ 193041 h 966439"/>
                <a:gd name="connsiteX3" fmla="*/ 577767 w 1459555"/>
                <a:gd name="connsiteY3" fmla="*/ 779957 h 966439"/>
                <a:gd name="connsiteX4" fmla="*/ 728948 w 1459555"/>
                <a:gd name="connsiteY4" fmla="*/ 0 h 966439"/>
                <a:gd name="connsiteX5" fmla="*/ 914347 w 1459555"/>
                <a:gd name="connsiteY5" fmla="*/ 966439 h 966439"/>
                <a:gd name="connsiteX6" fmla="*/ 1078907 w 1459555"/>
                <a:gd name="connsiteY6" fmla="*/ 191689 h 966439"/>
                <a:gd name="connsiteX7" fmla="*/ 1126529 w 1459555"/>
                <a:gd name="connsiteY7" fmla="*/ 669886 h 966439"/>
                <a:gd name="connsiteX8" fmla="*/ 1172128 w 1459555"/>
                <a:gd name="connsiteY8" fmla="*/ 396291 h 966439"/>
                <a:gd name="connsiteX9" fmla="*/ 1459555 w 1459555"/>
                <a:gd name="connsiteY9" fmla="*/ 395769 h 966439"/>
                <a:gd name="connsiteX0" fmla="*/ 0 w 1459555"/>
                <a:gd name="connsiteY0" fmla="*/ 447437 h 966439"/>
                <a:gd name="connsiteX1" fmla="*/ 296257 w 1459555"/>
                <a:gd name="connsiteY1" fmla="*/ 451263 h 966439"/>
                <a:gd name="connsiteX2" fmla="*/ 399176 w 1459555"/>
                <a:gd name="connsiteY2" fmla="*/ 193041 h 966439"/>
                <a:gd name="connsiteX3" fmla="*/ 540458 w 1459555"/>
                <a:gd name="connsiteY3" fmla="*/ 721922 h 966439"/>
                <a:gd name="connsiteX4" fmla="*/ 728948 w 1459555"/>
                <a:gd name="connsiteY4" fmla="*/ 0 h 966439"/>
                <a:gd name="connsiteX5" fmla="*/ 914347 w 1459555"/>
                <a:gd name="connsiteY5" fmla="*/ 966439 h 966439"/>
                <a:gd name="connsiteX6" fmla="*/ 1078907 w 1459555"/>
                <a:gd name="connsiteY6" fmla="*/ 191689 h 966439"/>
                <a:gd name="connsiteX7" fmla="*/ 1126529 w 1459555"/>
                <a:gd name="connsiteY7" fmla="*/ 669886 h 966439"/>
                <a:gd name="connsiteX8" fmla="*/ 1172128 w 1459555"/>
                <a:gd name="connsiteY8" fmla="*/ 396291 h 966439"/>
                <a:gd name="connsiteX9" fmla="*/ 1459555 w 1459555"/>
                <a:gd name="connsiteY9" fmla="*/ 395769 h 966439"/>
                <a:gd name="connsiteX0" fmla="*/ 0 w 1459555"/>
                <a:gd name="connsiteY0" fmla="*/ 447437 h 875241"/>
                <a:gd name="connsiteX1" fmla="*/ 296257 w 1459555"/>
                <a:gd name="connsiteY1" fmla="*/ 451263 h 875241"/>
                <a:gd name="connsiteX2" fmla="*/ 399176 w 1459555"/>
                <a:gd name="connsiteY2" fmla="*/ 193041 h 875241"/>
                <a:gd name="connsiteX3" fmla="*/ 540458 w 1459555"/>
                <a:gd name="connsiteY3" fmla="*/ 721922 h 875241"/>
                <a:gd name="connsiteX4" fmla="*/ 728948 w 1459555"/>
                <a:gd name="connsiteY4" fmla="*/ 0 h 875241"/>
                <a:gd name="connsiteX5" fmla="*/ 901911 w 1459555"/>
                <a:gd name="connsiteY5" fmla="*/ 875241 h 875241"/>
                <a:gd name="connsiteX6" fmla="*/ 1078907 w 1459555"/>
                <a:gd name="connsiteY6" fmla="*/ 191689 h 875241"/>
                <a:gd name="connsiteX7" fmla="*/ 1126529 w 1459555"/>
                <a:gd name="connsiteY7" fmla="*/ 669886 h 875241"/>
                <a:gd name="connsiteX8" fmla="*/ 1172128 w 1459555"/>
                <a:gd name="connsiteY8" fmla="*/ 396291 h 875241"/>
                <a:gd name="connsiteX9" fmla="*/ 1459555 w 1459555"/>
                <a:gd name="connsiteY9" fmla="*/ 395769 h 875241"/>
                <a:gd name="connsiteX0" fmla="*/ 0 w 1459555"/>
                <a:gd name="connsiteY0" fmla="*/ 447437 h 924985"/>
                <a:gd name="connsiteX1" fmla="*/ 296257 w 1459555"/>
                <a:gd name="connsiteY1" fmla="*/ 451263 h 924985"/>
                <a:gd name="connsiteX2" fmla="*/ 399176 w 1459555"/>
                <a:gd name="connsiteY2" fmla="*/ 193041 h 924985"/>
                <a:gd name="connsiteX3" fmla="*/ 540458 w 1459555"/>
                <a:gd name="connsiteY3" fmla="*/ 721922 h 924985"/>
                <a:gd name="connsiteX4" fmla="*/ 728948 w 1459555"/>
                <a:gd name="connsiteY4" fmla="*/ 0 h 924985"/>
                <a:gd name="connsiteX5" fmla="*/ 918493 w 1459555"/>
                <a:gd name="connsiteY5" fmla="*/ 924985 h 924985"/>
                <a:gd name="connsiteX6" fmla="*/ 1078907 w 1459555"/>
                <a:gd name="connsiteY6" fmla="*/ 191689 h 924985"/>
                <a:gd name="connsiteX7" fmla="*/ 1126529 w 1459555"/>
                <a:gd name="connsiteY7" fmla="*/ 669886 h 924985"/>
                <a:gd name="connsiteX8" fmla="*/ 1172128 w 1459555"/>
                <a:gd name="connsiteY8" fmla="*/ 396291 h 924985"/>
                <a:gd name="connsiteX9" fmla="*/ 1459555 w 1459555"/>
                <a:gd name="connsiteY9" fmla="*/ 395769 h 924985"/>
                <a:gd name="connsiteX0" fmla="*/ 0 w 1459555"/>
                <a:gd name="connsiteY0" fmla="*/ 447437 h 924985"/>
                <a:gd name="connsiteX1" fmla="*/ 296257 w 1459555"/>
                <a:gd name="connsiteY1" fmla="*/ 451263 h 924985"/>
                <a:gd name="connsiteX2" fmla="*/ 399176 w 1459555"/>
                <a:gd name="connsiteY2" fmla="*/ 193041 h 924985"/>
                <a:gd name="connsiteX3" fmla="*/ 540458 w 1459555"/>
                <a:gd name="connsiteY3" fmla="*/ 721922 h 924985"/>
                <a:gd name="connsiteX4" fmla="*/ 728948 w 1459555"/>
                <a:gd name="connsiteY4" fmla="*/ 0 h 924985"/>
                <a:gd name="connsiteX5" fmla="*/ 918493 w 1459555"/>
                <a:gd name="connsiteY5" fmla="*/ 924985 h 924985"/>
                <a:gd name="connsiteX6" fmla="*/ 1078907 w 1459555"/>
                <a:gd name="connsiteY6" fmla="*/ 191689 h 924985"/>
                <a:gd name="connsiteX7" fmla="*/ 1130674 w 1459555"/>
                <a:gd name="connsiteY7" fmla="*/ 645014 h 924985"/>
                <a:gd name="connsiteX8" fmla="*/ 1172128 w 1459555"/>
                <a:gd name="connsiteY8" fmla="*/ 396291 h 924985"/>
                <a:gd name="connsiteX9" fmla="*/ 1459555 w 1459555"/>
                <a:gd name="connsiteY9" fmla="*/ 395769 h 924985"/>
                <a:gd name="connsiteX0" fmla="*/ 0 w 1459555"/>
                <a:gd name="connsiteY0" fmla="*/ 447437 h 924985"/>
                <a:gd name="connsiteX1" fmla="*/ 296257 w 1459555"/>
                <a:gd name="connsiteY1" fmla="*/ 451263 h 924985"/>
                <a:gd name="connsiteX2" fmla="*/ 399176 w 1459555"/>
                <a:gd name="connsiteY2" fmla="*/ 193041 h 924985"/>
                <a:gd name="connsiteX3" fmla="*/ 540458 w 1459555"/>
                <a:gd name="connsiteY3" fmla="*/ 721922 h 924985"/>
                <a:gd name="connsiteX4" fmla="*/ 728948 w 1459555"/>
                <a:gd name="connsiteY4" fmla="*/ 0 h 924985"/>
                <a:gd name="connsiteX5" fmla="*/ 918493 w 1459555"/>
                <a:gd name="connsiteY5" fmla="*/ 924985 h 924985"/>
                <a:gd name="connsiteX6" fmla="*/ 1078907 w 1459555"/>
                <a:gd name="connsiteY6" fmla="*/ 191689 h 924985"/>
                <a:gd name="connsiteX7" fmla="*/ 1130674 w 1459555"/>
                <a:gd name="connsiteY7" fmla="*/ 645014 h 924985"/>
                <a:gd name="connsiteX8" fmla="*/ 1197000 w 1459555"/>
                <a:gd name="connsiteY8" fmla="*/ 396291 h 924985"/>
                <a:gd name="connsiteX9" fmla="*/ 1459555 w 1459555"/>
                <a:gd name="connsiteY9" fmla="*/ 395769 h 924985"/>
                <a:gd name="connsiteX0" fmla="*/ 0 w 1459555"/>
                <a:gd name="connsiteY0" fmla="*/ 447437 h 924985"/>
                <a:gd name="connsiteX1" fmla="*/ 296257 w 1459555"/>
                <a:gd name="connsiteY1" fmla="*/ 451263 h 924985"/>
                <a:gd name="connsiteX2" fmla="*/ 399176 w 1459555"/>
                <a:gd name="connsiteY2" fmla="*/ 193041 h 924985"/>
                <a:gd name="connsiteX3" fmla="*/ 540458 w 1459555"/>
                <a:gd name="connsiteY3" fmla="*/ 721922 h 924985"/>
                <a:gd name="connsiteX4" fmla="*/ 728948 w 1459555"/>
                <a:gd name="connsiteY4" fmla="*/ 0 h 924985"/>
                <a:gd name="connsiteX5" fmla="*/ 918493 w 1459555"/>
                <a:gd name="connsiteY5" fmla="*/ 924985 h 924985"/>
                <a:gd name="connsiteX6" fmla="*/ 1035655 w 1459555"/>
                <a:gd name="connsiteY6" fmla="*/ 178381 h 924985"/>
                <a:gd name="connsiteX7" fmla="*/ 1130674 w 1459555"/>
                <a:gd name="connsiteY7" fmla="*/ 645014 h 924985"/>
                <a:gd name="connsiteX8" fmla="*/ 1197000 w 1459555"/>
                <a:gd name="connsiteY8" fmla="*/ 396291 h 924985"/>
                <a:gd name="connsiteX9" fmla="*/ 1459555 w 1459555"/>
                <a:gd name="connsiteY9" fmla="*/ 395769 h 924985"/>
                <a:gd name="connsiteX0" fmla="*/ 0 w 1459555"/>
                <a:gd name="connsiteY0" fmla="*/ 447437 h 924985"/>
                <a:gd name="connsiteX1" fmla="*/ 296257 w 1459555"/>
                <a:gd name="connsiteY1" fmla="*/ 451263 h 924985"/>
                <a:gd name="connsiteX2" fmla="*/ 399176 w 1459555"/>
                <a:gd name="connsiteY2" fmla="*/ 193041 h 924985"/>
                <a:gd name="connsiteX3" fmla="*/ 540458 w 1459555"/>
                <a:gd name="connsiteY3" fmla="*/ 721922 h 924985"/>
                <a:gd name="connsiteX4" fmla="*/ 728948 w 1459555"/>
                <a:gd name="connsiteY4" fmla="*/ 0 h 924985"/>
                <a:gd name="connsiteX5" fmla="*/ 918493 w 1459555"/>
                <a:gd name="connsiteY5" fmla="*/ 924985 h 924985"/>
                <a:gd name="connsiteX6" fmla="*/ 1022347 w 1459555"/>
                <a:gd name="connsiteY6" fmla="*/ 168401 h 924985"/>
                <a:gd name="connsiteX7" fmla="*/ 1130674 w 1459555"/>
                <a:gd name="connsiteY7" fmla="*/ 645014 h 924985"/>
                <a:gd name="connsiteX8" fmla="*/ 1197000 w 1459555"/>
                <a:gd name="connsiteY8" fmla="*/ 396291 h 924985"/>
                <a:gd name="connsiteX9" fmla="*/ 1459555 w 1459555"/>
                <a:gd name="connsiteY9" fmla="*/ 395769 h 924985"/>
                <a:gd name="connsiteX0" fmla="*/ 0 w 1459555"/>
                <a:gd name="connsiteY0" fmla="*/ 447437 h 924985"/>
                <a:gd name="connsiteX1" fmla="*/ 296257 w 1459555"/>
                <a:gd name="connsiteY1" fmla="*/ 451263 h 924985"/>
                <a:gd name="connsiteX2" fmla="*/ 412484 w 1459555"/>
                <a:gd name="connsiteY2" fmla="*/ 166426 h 924985"/>
                <a:gd name="connsiteX3" fmla="*/ 540458 w 1459555"/>
                <a:gd name="connsiteY3" fmla="*/ 721922 h 924985"/>
                <a:gd name="connsiteX4" fmla="*/ 728948 w 1459555"/>
                <a:gd name="connsiteY4" fmla="*/ 0 h 924985"/>
                <a:gd name="connsiteX5" fmla="*/ 918493 w 1459555"/>
                <a:gd name="connsiteY5" fmla="*/ 924985 h 924985"/>
                <a:gd name="connsiteX6" fmla="*/ 1022347 w 1459555"/>
                <a:gd name="connsiteY6" fmla="*/ 168401 h 924985"/>
                <a:gd name="connsiteX7" fmla="*/ 1130674 w 1459555"/>
                <a:gd name="connsiteY7" fmla="*/ 645014 h 924985"/>
                <a:gd name="connsiteX8" fmla="*/ 1197000 w 1459555"/>
                <a:gd name="connsiteY8" fmla="*/ 396291 h 924985"/>
                <a:gd name="connsiteX9" fmla="*/ 1459555 w 1459555"/>
                <a:gd name="connsiteY9" fmla="*/ 395769 h 924985"/>
                <a:gd name="connsiteX0" fmla="*/ 0 w 1459555"/>
                <a:gd name="connsiteY0" fmla="*/ 474053 h 951601"/>
                <a:gd name="connsiteX1" fmla="*/ 296257 w 1459555"/>
                <a:gd name="connsiteY1" fmla="*/ 477879 h 951601"/>
                <a:gd name="connsiteX2" fmla="*/ 412484 w 1459555"/>
                <a:gd name="connsiteY2" fmla="*/ 193042 h 951601"/>
                <a:gd name="connsiteX3" fmla="*/ 540458 w 1459555"/>
                <a:gd name="connsiteY3" fmla="*/ 748538 h 951601"/>
                <a:gd name="connsiteX4" fmla="*/ 718966 w 1459555"/>
                <a:gd name="connsiteY4" fmla="*/ 0 h 951601"/>
                <a:gd name="connsiteX5" fmla="*/ 918493 w 1459555"/>
                <a:gd name="connsiteY5" fmla="*/ 951601 h 951601"/>
                <a:gd name="connsiteX6" fmla="*/ 1022347 w 1459555"/>
                <a:gd name="connsiteY6" fmla="*/ 195017 h 951601"/>
                <a:gd name="connsiteX7" fmla="*/ 1130674 w 1459555"/>
                <a:gd name="connsiteY7" fmla="*/ 671630 h 951601"/>
                <a:gd name="connsiteX8" fmla="*/ 1197000 w 1459555"/>
                <a:gd name="connsiteY8" fmla="*/ 422907 h 951601"/>
                <a:gd name="connsiteX9" fmla="*/ 1459555 w 1459555"/>
                <a:gd name="connsiteY9" fmla="*/ 422385 h 951601"/>
                <a:gd name="connsiteX0" fmla="*/ 0 w 1459555"/>
                <a:gd name="connsiteY0" fmla="*/ 474053 h 954928"/>
                <a:gd name="connsiteX1" fmla="*/ 296257 w 1459555"/>
                <a:gd name="connsiteY1" fmla="*/ 477879 h 954928"/>
                <a:gd name="connsiteX2" fmla="*/ 412484 w 1459555"/>
                <a:gd name="connsiteY2" fmla="*/ 193042 h 954928"/>
                <a:gd name="connsiteX3" fmla="*/ 540458 w 1459555"/>
                <a:gd name="connsiteY3" fmla="*/ 748538 h 954928"/>
                <a:gd name="connsiteX4" fmla="*/ 718966 w 1459555"/>
                <a:gd name="connsiteY4" fmla="*/ 0 h 954928"/>
                <a:gd name="connsiteX5" fmla="*/ 891876 w 1459555"/>
                <a:gd name="connsiteY5" fmla="*/ 954928 h 954928"/>
                <a:gd name="connsiteX6" fmla="*/ 1022347 w 1459555"/>
                <a:gd name="connsiteY6" fmla="*/ 195017 h 954928"/>
                <a:gd name="connsiteX7" fmla="*/ 1130674 w 1459555"/>
                <a:gd name="connsiteY7" fmla="*/ 671630 h 954928"/>
                <a:gd name="connsiteX8" fmla="*/ 1197000 w 1459555"/>
                <a:gd name="connsiteY8" fmla="*/ 422907 h 954928"/>
                <a:gd name="connsiteX9" fmla="*/ 1459555 w 1459555"/>
                <a:gd name="connsiteY9" fmla="*/ 422385 h 954928"/>
                <a:gd name="connsiteX0" fmla="*/ 0 w 1459555"/>
                <a:gd name="connsiteY0" fmla="*/ 474053 h 954928"/>
                <a:gd name="connsiteX1" fmla="*/ 296257 w 1459555"/>
                <a:gd name="connsiteY1" fmla="*/ 477879 h 954928"/>
                <a:gd name="connsiteX2" fmla="*/ 412484 w 1459555"/>
                <a:gd name="connsiteY2" fmla="*/ 193042 h 954928"/>
                <a:gd name="connsiteX3" fmla="*/ 540458 w 1459555"/>
                <a:gd name="connsiteY3" fmla="*/ 748538 h 954928"/>
                <a:gd name="connsiteX4" fmla="*/ 718966 w 1459555"/>
                <a:gd name="connsiteY4" fmla="*/ 0 h 954928"/>
                <a:gd name="connsiteX5" fmla="*/ 891876 w 1459555"/>
                <a:gd name="connsiteY5" fmla="*/ 954928 h 954928"/>
                <a:gd name="connsiteX6" fmla="*/ 1130674 w 1459555"/>
                <a:gd name="connsiteY6" fmla="*/ 671630 h 954928"/>
                <a:gd name="connsiteX7" fmla="*/ 1197000 w 1459555"/>
                <a:gd name="connsiteY7" fmla="*/ 422907 h 954928"/>
                <a:gd name="connsiteX8" fmla="*/ 1459555 w 1459555"/>
                <a:gd name="connsiteY8" fmla="*/ 422385 h 954928"/>
                <a:gd name="connsiteX0" fmla="*/ 0 w 1459555"/>
                <a:gd name="connsiteY0" fmla="*/ 474053 h 954928"/>
                <a:gd name="connsiteX1" fmla="*/ 296257 w 1459555"/>
                <a:gd name="connsiteY1" fmla="*/ 477879 h 954928"/>
                <a:gd name="connsiteX2" fmla="*/ 412484 w 1459555"/>
                <a:gd name="connsiteY2" fmla="*/ 193042 h 954928"/>
                <a:gd name="connsiteX3" fmla="*/ 540458 w 1459555"/>
                <a:gd name="connsiteY3" fmla="*/ 748538 h 954928"/>
                <a:gd name="connsiteX4" fmla="*/ 718966 w 1459555"/>
                <a:gd name="connsiteY4" fmla="*/ 0 h 954928"/>
                <a:gd name="connsiteX5" fmla="*/ 891876 w 1459555"/>
                <a:gd name="connsiteY5" fmla="*/ 954928 h 954928"/>
                <a:gd name="connsiteX6" fmla="*/ 1197000 w 1459555"/>
                <a:gd name="connsiteY6" fmla="*/ 422907 h 954928"/>
                <a:gd name="connsiteX7" fmla="*/ 1459555 w 1459555"/>
                <a:gd name="connsiteY7" fmla="*/ 422385 h 954928"/>
                <a:gd name="connsiteX0" fmla="*/ 0 w 1459555"/>
                <a:gd name="connsiteY0" fmla="*/ 474053 h 954928"/>
                <a:gd name="connsiteX1" fmla="*/ 296257 w 1459555"/>
                <a:gd name="connsiteY1" fmla="*/ 477879 h 954928"/>
                <a:gd name="connsiteX2" fmla="*/ 412484 w 1459555"/>
                <a:gd name="connsiteY2" fmla="*/ 193042 h 954928"/>
                <a:gd name="connsiteX3" fmla="*/ 540458 w 1459555"/>
                <a:gd name="connsiteY3" fmla="*/ 748538 h 954928"/>
                <a:gd name="connsiteX4" fmla="*/ 718966 w 1459555"/>
                <a:gd name="connsiteY4" fmla="*/ 0 h 954928"/>
                <a:gd name="connsiteX5" fmla="*/ 891876 w 1459555"/>
                <a:gd name="connsiteY5" fmla="*/ 954928 h 954928"/>
                <a:gd name="connsiteX6" fmla="*/ 1091970 w 1459555"/>
                <a:gd name="connsiteY6" fmla="*/ 422907 h 954928"/>
                <a:gd name="connsiteX7" fmla="*/ 1459555 w 1459555"/>
                <a:gd name="connsiteY7" fmla="*/ 422385 h 954928"/>
                <a:gd name="connsiteX0" fmla="*/ 0 w 1459555"/>
                <a:gd name="connsiteY0" fmla="*/ 474053 h 954928"/>
                <a:gd name="connsiteX1" fmla="*/ 296257 w 1459555"/>
                <a:gd name="connsiteY1" fmla="*/ 477879 h 954928"/>
                <a:gd name="connsiteX2" fmla="*/ 412484 w 1459555"/>
                <a:gd name="connsiteY2" fmla="*/ 193042 h 954928"/>
                <a:gd name="connsiteX3" fmla="*/ 540458 w 1459555"/>
                <a:gd name="connsiteY3" fmla="*/ 748538 h 954928"/>
                <a:gd name="connsiteX4" fmla="*/ 718966 w 1459555"/>
                <a:gd name="connsiteY4" fmla="*/ 0 h 954928"/>
                <a:gd name="connsiteX5" fmla="*/ 891876 w 1459555"/>
                <a:gd name="connsiteY5" fmla="*/ 954928 h 954928"/>
                <a:gd name="connsiteX6" fmla="*/ 1070963 w 1459555"/>
                <a:gd name="connsiteY6" fmla="*/ 422907 h 954928"/>
                <a:gd name="connsiteX7" fmla="*/ 1459555 w 1459555"/>
                <a:gd name="connsiteY7" fmla="*/ 422385 h 954928"/>
                <a:gd name="connsiteX0" fmla="*/ 0 w 1704627"/>
                <a:gd name="connsiteY0" fmla="*/ 474053 h 954928"/>
                <a:gd name="connsiteX1" fmla="*/ 296257 w 1704627"/>
                <a:gd name="connsiteY1" fmla="*/ 477879 h 954928"/>
                <a:gd name="connsiteX2" fmla="*/ 412484 w 1704627"/>
                <a:gd name="connsiteY2" fmla="*/ 193042 h 954928"/>
                <a:gd name="connsiteX3" fmla="*/ 540458 w 1704627"/>
                <a:gd name="connsiteY3" fmla="*/ 748538 h 954928"/>
                <a:gd name="connsiteX4" fmla="*/ 718966 w 1704627"/>
                <a:gd name="connsiteY4" fmla="*/ 0 h 954928"/>
                <a:gd name="connsiteX5" fmla="*/ 891876 w 1704627"/>
                <a:gd name="connsiteY5" fmla="*/ 954928 h 954928"/>
                <a:gd name="connsiteX6" fmla="*/ 1070963 w 1704627"/>
                <a:gd name="connsiteY6" fmla="*/ 422907 h 954928"/>
                <a:gd name="connsiteX7" fmla="*/ 1704627 w 1704627"/>
                <a:gd name="connsiteY7" fmla="*/ 422385 h 954928"/>
                <a:gd name="connsiteX0" fmla="*/ 0 w 1711629"/>
                <a:gd name="connsiteY0" fmla="*/ 474053 h 954928"/>
                <a:gd name="connsiteX1" fmla="*/ 296257 w 1711629"/>
                <a:gd name="connsiteY1" fmla="*/ 477879 h 954928"/>
                <a:gd name="connsiteX2" fmla="*/ 412484 w 1711629"/>
                <a:gd name="connsiteY2" fmla="*/ 193042 h 954928"/>
                <a:gd name="connsiteX3" fmla="*/ 540458 w 1711629"/>
                <a:gd name="connsiteY3" fmla="*/ 748538 h 954928"/>
                <a:gd name="connsiteX4" fmla="*/ 718966 w 1711629"/>
                <a:gd name="connsiteY4" fmla="*/ 0 h 954928"/>
                <a:gd name="connsiteX5" fmla="*/ 891876 w 1711629"/>
                <a:gd name="connsiteY5" fmla="*/ 954928 h 954928"/>
                <a:gd name="connsiteX6" fmla="*/ 1070963 w 1711629"/>
                <a:gd name="connsiteY6" fmla="*/ 422907 h 954928"/>
                <a:gd name="connsiteX7" fmla="*/ 1711629 w 1711629"/>
                <a:gd name="connsiteY7" fmla="*/ 436389 h 954928"/>
                <a:gd name="connsiteX0" fmla="*/ 0 w 1718631"/>
                <a:gd name="connsiteY0" fmla="*/ 474053 h 954928"/>
                <a:gd name="connsiteX1" fmla="*/ 296257 w 1718631"/>
                <a:gd name="connsiteY1" fmla="*/ 477879 h 954928"/>
                <a:gd name="connsiteX2" fmla="*/ 412484 w 1718631"/>
                <a:gd name="connsiteY2" fmla="*/ 193042 h 954928"/>
                <a:gd name="connsiteX3" fmla="*/ 540458 w 1718631"/>
                <a:gd name="connsiteY3" fmla="*/ 748538 h 954928"/>
                <a:gd name="connsiteX4" fmla="*/ 718966 w 1718631"/>
                <a:gd name="connsiteY4" fmla="*/ 0 h 954928"/>
                <a:gd name="connsiteX5" fmla="*/ 891876 w 1718631"/>
                <a:gd name="connsiteY5" fmla="*/ 954928 h 954928"/>
                <a:gd name="connsiteX6" fmla="*/ 1070963 w 1718631"/>
                <a:gd name="connsiteY6" fmla="*/ 422907 h 954928"/>
                <a:gd name="connsiteX7" fmla="*/ 1718631 w 1718631"/>
                <a:gd name="connsiteY7" fmla="*/ 422385 h 954928"/>
                <a:gd name="connsiteX0" fmla="*/ 0 w 1718631"/>
                <a:gd name="connsiteY0" fmla="*/ 474053 h 954928"/>
                <a:gd name="connsiteX1" fmla="*/ 296257 w 1718631"/>
                <a:gd name="connsiteY1" fmla="*/ 477879 h 954928"/>
                <a:gd name="connsiteX2" fmla="*/ 412484 w 1718631"/>
                <a:gd name="connsiteY2" fmla="*/ 193042 h 954928"/>
                <a:gd name="connsiteX3" fmla="*/ 540458 w 1718631"/>
                <a:gd name="connsiteY3" fmla="*/ 748538 h 954928"/>
                <a:gd name="connsiteX4" fmla="*/ 718966 w 1718631"/>
                <a:gd name="connsiteY4" fmla="*/ 0 h 954928"/>
                <a:gd name="connsiteX5" fmla="*/ 891876 w 1718631"/>
                <a:gd name="connsiteY5" fmla="*/ 954928 h 954928"/>
                <a:gd name="connsiteX6" fmla="*/ 1070963 w 1718631"/>
                <a:gd name="connsiteY6" fmla="*/ 422907 h 954928"/>
                <a:gd name="connsiteX7" fmla="*/ 1718631 w 1718631"/>
                <a:gd name="connsiteY7" fmla="*/ 422385 h 954928"/>
                <a:gd name="connsiteX0" fmla="*/ 0 w 1718631"/>
                <a:gd name="connsiteY0" fmla="*/ 488057 h 954928"/>
                <a:gd name="connsiteX1" fmla="*/ 296257 w 1718631"/>
                <a:gd name="connsiteY1" fmla="*/ 477879 h 954928"/>
                <a:gd name="connsiteX2" fmla="*/ 412484 w 1718631"/>
                <a:gd name="connsiteY2" fmla="*/ 193042 h 954928"/>
                <a:gd name="connsiteX3" fmla="*/ 540458 w 1718631"/>
                <a:gd name="connsiteY3" fmla="*/ 748538 h 954928"/>
                <a:gd name="connsiteX4" fmla="*/ 718966 w 1718631"/>
                <a:gd name="connsiteY4" fmla="*/ 0 h 954928"/>
                <a:gd name="connsiteX5" fmla="*/ 891876 w 1718631"/>
                <a:gd name="connsiteY5" fmla="*/ 954928 h 954928"/>
                <a:gd name="connsiteX6" fmla="*/ 1070963 w 1718631"/>
                <a:gd name="connsiteY6" fmla="*/ 422907 h 954928"/>
                <a:gd name="connsiteX7" fmla="*/ 1718631 w 1718631"/>
                <a:gd name="connsiteY7" fmla="*/ 422385 h 954928"/>
                <a:gd name="connsiteX0" fmla="*/ 0 w 1718631"/>
                <a:gd name="connsiteY0" fmla="*/ 488057 h 954928"/>
                <a:gd name="connsiteX1" fmla="*/ 303260 w 1718631"/>
                <a:gd name="connsiteY1" fmla="*/ 484881 h 954928"/>
                <a:gd name="connsiteX2" fmla="*/ 412484 w 1718631"/>
                <a:gd name="connsiteY2" fmla="*/ 193042 h 954928"/>
                <a:gd name="connsiteX3" fmla="*/ 540458 w 1718631"/>
                <a:gd name="connsiteY3" fmla="*/ 748538 h 954928"/>
                <a:gd name="connsiteX4" fmla="*/ 718966 w 1718631"/>
                <a:gd name="connsiteY4" fmla="*/ 0 h 954928"/>
                <a:gd name="connsiteX5" fmla="*/ 891876 w 1718631"/>
                <a:gd name="connsiteY5" fmla="*/ 954928 h 954928"/>
                <a:gd name="connsiteX6" fmla="*/ 1070963 w 1718631"/>
                <a:gd name="connsiteY6" fmla="*/ 422907 h 954928"/>
                <a:gd name="connsiteX7" fmla="*/ 1718631 w 1718631"/>
                <a:gd name="connsiteY7" fmla="*/ 422385 h 954928"/>
                <a:gd name="connsiteX0" fmla="*/ 0 w 1725633"/>
                <a:gd name="connsiteY0" fmla="*/ 488057 h 954928"/>
                <a:gd name="connsiteX1" fmla="*/ 310262 w 1725633"/>
                <a:gd name="connsiteY1" fmla="*/ 484881 h 954928"/>
                <a:gd name="connsiteX2" fmla="*/ 419486 w 1725633"/>
                <a:gd name="connsiteY2" fmla="*/ 193042 h 954928"/>
                <a:gd name="connsiteX3" fmla="*/ 547460 w 1725633"/>
                <a:gd name="connsiteY3" fmla="*/ 748538 h 954928"/>
                <a:gd name="connsiteX4" fmla="*/ 725968 w 1725633"/>
                <a:gd name="connsiteY4" fmla="*/ 0 h 954928"/>
                <a:gd name="connsiteX5" fmla="*/ 898878 w 1725633"/>
                <a:gd name="connsiteY5" fmla="*/ 954928 h 954928"/>
                <a:gd name="connsiteX6" fmla="*/ 1077965 w 1725633"/>
                <a:gd name="connsiteY6" fmla="*/ 422907 h 954928"/>
                <a:gd name="connsiteX7" fmla="*/ 1725633 w 1725633"/>
                <a:gd name="connsiteY7" fmla="*/ 422385 h 954928"/>
                <a:gd name="connsiteX0" fmla="*/ 0 w 1725633"/>
                <a:gd name="connsiteY0" fmla="*/ 488057 h 954928"/>
                <a:gd name="connsiteX1" fmla="*/ 310262 w 1725633"/>
                <a:gd name="connsiteY1" fmla="*/ 484881 h 954928"/>
                <a:gd name="connsiteX2" fmla="*/ 419486 w 1725633"/>
                <a:gd name="connsiteY2" fmla="*/ 193042 h 954928"/>
                <a:gd name="connsiteX3" fmla="*/ 547460 w 1725633"/>
                <a:gd name="connsiteY3" fmla="*/ 748538 h 954928"/>
                <a:gd name="connsiteX4" fmla="*/ 725968 w 1725633"/>
                <a:gd name="connsiteY4" fmla="*/ 0 h 954928"/>
                <a:gd name="connsiteX5" fmla="*/ 898878 w 1725633"/>
                <a:gd name="connsiteY5" fmla="*/ 954928 h 954928"/>
                <a:gd name="connsiteX6" fmla="*/ 1042955 w 1725633"/>
                <a:gd name="connsiteY6" fmla="*/ 499930 h 954928"/>
                <a:gd name="connsiteX7" fmla="*/ 1725633 w 1725633"/>
                <a:gd name="connsiteY7" fmla="*/ 422385 h 954928"/>
                <a:gd name="connsiteX0" fmla="*/ 0 w 1746639"/>
                <a:gd name="connsiteY0" fmla="*/ 488057 h 954928"/>
                <a:gd name="connsiteX1" fmla="*/ 310262 w 1746639"/>
                <a:gd name="connsiteY1" fmla="*/ 484881 h 954928"/>
                <a:gd name="connsiteX2" fmla="*/ 419486 w 1746639"/>
                <a:gd name="connsiteY2" fmla="*/ 193042 h 954928"/>
                <a:gd name="connsiteX3" fmla="*/ 547460 w 1746639"/>
                <a:gd name="connsiteY3" fmla="*/ 748538 h 954928"/>
                <a:gd name="connsiteX4" fmla="*/ 725968 w 1746639"/>
                <a:gd name="connsiteY4" fmla="*/ 0 h 954928"/>
                <a:gd name="connsiteX5" fmla="*/ 898878 w 1746639"/>
                <a:gd name="connsiteY5" fmla="*/ 954928 h 954928"/>
                <a:gd name="connsiteX6" fmla="*/ 1042955 w 1746639"/>
                <a:gd name="connsiteY6" fmla="*/ 499930 h 954928"/>
                <a:gd name="connsiteX7" fmla="*/ 1746639 w 1746639"/>
                <a:gd name="connsiteY7" fmla="*/ 513412 h 954928"/>
                <a:gd name="connsiteX0" fmla="*/ 0 w 1746639"/>
                <a:gd name="connsiteY0" fmla="*/ 488057 h 954928"/>
                <a:gd name="connsiteX1" fmla="*/ 310262 w 1746639"/>
                <a:gd name="connsiteY1" fmla="*/ 484881 h 954928"/>
                <a:gd name="connsiteX2" fmla="*/ 419486 w 1746639"/>
                <a:gd name="connsiteY2" fmla="*/ 193042 h 954928"/>
                <a:gd name="connsiteX3" fmla="*/ 547460 w 1746639"/>
                <a:gd name="connsiteY3" fmla="*/ 748538 h 954928"/>
                <a:gd name="connsiteX4" fmla="*/ 725968 w 1746639"/>
                <a:gd name="connsiteY4" fmla="*/ 0 h 954928"/>
                <a:gd name="connsiteX5" fmla="*/ 898878 w 1746639"/>
                <a:gd name="connsiteY5" fmla="*/ 954928 h 954928"/>
                <a:gd name="connsiteX6" fmla="*/ 1042955 w 1746639"/>
                <a:gd name="connsiteY6" fmla="*/ 499930 h 954928"/>
                <a:gd name="connsiteX7" fmla="*/ 1746639 w 1746639"/>
                <a:gd name="connsiteY7" fmla="*/ 513412 h 954928"/>
                <a:gd name="connsiteX0" fmla="*/ 0 w 1746639"/>
                <a:gd name="connsiteY0" fmla="*/ 488057 h 954928"/>
                <a:gd name="connsiteX1" fmla="*/ 310262 w 1746639"/>
                <a:gd name="connsiteY1" fmla="*/ 484881 h 954928"/>
                <a:gd name="connsiteX2" fmla="*/ 419486 w 1746639"/>
                <a:gd name="connsiteY2" fmla="*/ 193042 h 954928"/>
                <a:gd name="connsiteX3" fmla="*/ 547460 w 1746639"/>
                <a:gd name="connsiteY3" fmla="*/ 748538 h 954928"/>
                <a:gd name="connsiteX4" fmla="*/ 725968 w 1746639"/>
                <a:gd name="connsiteY4" fmla="*/ 0 h 954928"/>
                <a:gd name="connsiteX5" fmla="*/ 898878 w 1746639"/>
                <a:gd name="connsiteY5" fmla="*/ 954928 h 954928"/>
                <a:gd name="connsiteX6" fmla="*/ 1042955 w 1746639"/>
                <a:gd name="connsiteY6" fmla="*/ 499930 h 954928"/>
                <a:gd name="connsiteX7" fmla="*/ 1746639 w 1746639"/>
                <a:gd name="connsiteY7" fmla="*/ 499408 h 954928"/>
                <a:gd name="connsiteX0" fmla="*/ 0 w 1739637"/>
                <a:gd name="connsiteY0" fmla="*/ 495060 h 954928"/>
                <a:gd name="connsiteX1" fmla="*/ 303260 w 1739637"/>
                <a:gd name="connsiteY1" fmla="*/ 484881 h 954928"/>
                <a:gd name="connsiteX2" fmla="*/ 412484 w 1739637"/>
                <a:gd name="connsiteY2" fmla="*/ 193042 h 954928"/>
                <a:gd name="connsiteX3" fmla="*/ 540458 w 1739637"/>
                <a:gd name="connsiteY3" fmla="*/ 748538 h 954928"/>
                <a:gd name="connsiteX4" fmla="*/ 718966 w 1739637"/>
                <a:gd name="connsiteY4" fmla="*/ 0 h 954928"/>
                <a:gd name="connsiteX5" fmla="*/ 891876 w 1739637"/>
                <a:gd name="connsiteY5" fmla="*/ 954928 h 954928"/>
                <a:gd name="connsiteX6" fmla="*/ 1035953 w 1739637"/>
                <a:gd name="connsiteY6" fmla="*/ 499930 h 954928"/>
                <a:gd name="connsiteX7" fmla="*/ 1739637 w 1739637"/>
                <a:gd name="connsiteY7" fmla="*/ 499408 h 954928"/>
                <a:gd name="connsiteX0" fmla="*/ 0 w 1739637"/>
                <a:gd name="connsiteY0" fmla="*/ 495060 h 954928"/>
                <a:gd name="connsiteX1" fmla="*/ 303260 w 1739637"/>
                <a:gd name="connsiteY1" fmla="*/ 498885 h 954928"/>
                <a:gd name="connsiteX2" fmla="*/ 412484 w 1739637"/>
                <a:gd name="connsiteY2" fmla="*/ 193042 h 954928"/>
                <a:gd name="connsiteX3" fmla="*/ 540458 w 1739637"/>
                <a:gd name="connsiteY3" fmla="*/ 748538 h 954928"/>
                <a:gd name="connsiteX4" fmla="*/ 718966 w 1739637"/>
                <a:gd name="connsiteY4" fmla="*/ 0 h 954928"/>
                <a:gd name="connsiteX5" fmla="*/ 891876 w 1739637"/>
                <a:gd name="connsiteY5" fmla="*/ 954928 h 954928"/>
                <a:gd name="connsiteX6" fmla="*/ 1035953 w 1739637"/>
                <a:gd name="connsiteY6" fmla="*/ 499930 h 954928"/>
                <a:gd name="connsiteX7" fmla="*/ 1739637 w 1739637"/>
                <a:gd name="connsiteY7" fmla="*/ 499408 h 954928"/>
                <a:gd name="connsiteX0" fmla="*/ 0 w 1739637"/>
                <a:gd name="connsiteY0" fmla="*/ 495060 h 954928"/>
                <a:gd name="connsiteX1" fmla="*/ 303260 w 1739637"/>
                <a:gd name="connsiteY1" fmla="*/ 498885 h 954928"/>
                <a:gd name="connsiteX2" fmla="*/ 412484 w 1739637"/>
                <a:gd name="connsiteY2" fmla="*/ 193042 h 954928"/>
                <a:gd name="connsiteX3" fmla="*/ 540458 w 1739637"/>
                <a:gd name="connsiteY3" fmla="*/ 748538 h 954928"/>
                <a:gd name="connsiteX4" fmla="*/ 718966 w 1739637"/>
                <a:gd name="connsiteY4" fmla="*/ 0 h 954928"/>
                <a:gd name="connsiteX5" fmla="*/ 891876 w 1739637"/>
                <a:gd name="connsiteY5" fmla="*/ 954928 h 954928"/>
                <a:gd name="connsiteX6" fmla="*/ 1035953 w 1739637"/>
                <a:gd name="connsiteY6" fmla="*/ 499930 h 954928"/>
                <a:gd name="connsiteX7" fmla="*/ 1739637 w 1739637"/>
                <a:gd name="connsiteY7" fmla="*/ 499408 h 954928"/>
                <a:gd name="connsiteX0" fmla="*/ 0 w 1746639"/>
                <a:gd name="connsiteY0" fmla="*/ 502061 h 954928"/>
                <a:gd name="connsiteX1" fmla="*/ 310262 w 1746639"/>
                <a:gd name="connsiteY1" fmla="*/ 498885 h 954928"/>
                <a:gd name="connsiteX2" fmla="*/ 419486 w 1746639"/>
                <a:gd name="connsiteY2" fmla="*/ 193042 h 954928"/>
                <a:gd name="connsiteX3" fmla="*/ 547460 w 1746639"/>
                <a:gd name="connsiteY3" fmla="*/ 748538 h 954928"/>
                <a:gd name="connsiteX4" fmla="*/ 725968 w 1746639"/>
                <a:gd name="connsiteY4" fmla="*/ 0 h 954928"/>
                <a:gd name="connsiteX5" fmla="*/ 898878 w 1746639"/>
                <a:gd name="connsiteY5" fmla="*/ 954928 h 954928"/>
                <a:gd name="connsiteX6" fmla="*/ 1042955 w 1746639"/>
                <a:gd name="connsiteY6" fmla="*/ 499930 h 954928"/>
                <a:gd name="connsiteX7" fmla="*/ 1746639 w 1746639"/>
                <a:gd name="connsiteY7" fmla="*/ 499408 h 95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6639" h="954928">
                  <a:moveTo>
                    <a:pt x="0" y="502061"/>
                  </a:moveTo>
                  <a:lnTo>
                    <a:pt x="310262" y="498885"/>
                  </a:lnTo>
                  <a:lnTo>
                    <a:pt x="419486" y="193042"/>
                  </a:lnTo>
                  <a:lnTo>
                    <a:pt x="547460" y="748538"/>
                  </a:lnTo>
                  <a:lnTo>
                    <a:pt x="725968" y="0"/>
                  </a:lnTo>
                  <a:lnTo>
                    <a:pt x="898878" y="954928"/>
                  </a:lnTo>
                  <a:lnTo>
                    <a:pt x="1042955" y="499930"/>
                  </a:lnTo>
                  <a:lnTo>
                    <a:pt x="1746639" y="499408"/>
                  </a:lnTo>
                </a:path>
              </a:pathLst>
            </a:custGeom>
            <a:noFill/>
            <a:ln w="76200" cap="rnd">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grpSp>
      <p:grpSp>
        <p:nvGrpSpPr>
          <p:cNvPr id="10" name="Group 64">
            <a:extLst>
              <a:ext uri="{FF2B5EF4-FFF2-40B4-BE49-F238E27FC236}">
                <a16:creationId xmlns="" xmlns:a16="http://schemas.microsoft.com/office/drawing/2014/main" id="{3E16D814-323A-44E4-AB94-5FC8E1BA0B8C}"/>
              </a:ext>
            </a:extLst>
          </p:cNvPr>
          <p:cNvGrpSpPr/>
          <p:nvPr/>
        </p:nvGrpSpPr>
        <p:grpSpPr>
          <a:xfrm>
            <a:off x="330615" y="221573"/>
            <a:ext cx="1217670" cy="2299935"/>
            <a:chOff x="208600" y="1261447"/>
            <a:chExt cx="1217670" cy="2299935"/>
          </a:xfrm>
        </p:grpSpPr>
        <p:grpSp>
          <p:nvGrpSpPr>
            <p:cNvPr id="11" name="그룹 2">
              <a:extLst>
                <a:ext uri="{FF2B5EF4-FFF2-40B4-BE49-F238E27FC236}">
                  <a16:creationId xmlns="" xmlns:a16="http://schemas.microsoft.com/office/drawing/2014/main" id="{0143B4EA-F241-4C9D-A052-9A5DEEC9E4ED}"/>
                </a:ext>
              </a:extLst>
            </p:cNvPr>
            <p:cNvGrpSpPr/>
            <p:nvPr/>
          </p:nvGrpSpPr>
          <p:grpSpPr>
            <a:xfrm>
              <a:off x="208600" y="1261447"/>
              <a:ext cx="1217670" cy="2299935"/>
              <a:chOff x="9406779" y="538766"/>
              <a:chExt cx="1512168" cy="2856184"/>
            </a:xfrm>
          </p:grpSpPr>
          <p:sp>
            <p:nvSpPr>
              <p:cNvPr id="16" name="Hexagon 5">
                <a:extLst>
                  <a:ext uri="{FF2B5EF4-FFF2-40B4-BE49-F238E27FC236}">
                    <a16:creationId xmlns="" xmlns:a16="http://schemas.microsoft.com/office/drawing/2014/main" id="{06010329-A77D-447E-BA78-9FD1FD22164C}"/>
                  </a:ext>
                </a:extLst>
              </p:cNvPr>
              <p:cNvSpPr/>
              <p:nvPr/>
            </p:nvSpPr>
            <p:spPr>
              <a:xfrm rot="5400000">
                <a:off x="9641312" y="1623286"/>
                <a:ext cx="1043105" cy="1215358"/>
              </a:xfrm>
              <a:custGeom>
                <a:avLst/>
                <a:gdLst/>
                <a:ahLst/>
                <a:cxnLst/>
                <a:rect l="l" t="t" r="r" b="b"/>
                <a:pathLst>
                  <a:path w="865232" h="1008112">
                    <a:moveTo>
                      <a:pt x="0" y="1008112"/>
                    </a:moveTo>
                    <a:lnTo>
                      <a:pt x="0" y="0"/>
                    </a:lnTo>
                    <a:lnTo>
                      <a:pt x="752103" y="0"/>
                    </a:lnTo>
                    <a:lnTo>
                      <a:pt x="865232" y="226258"/>
                    </a:lnTo>
                    <a:lnTo>
                      <a:pt x="865232" y="781855"/>
                    </a:lnTo>
                    <a:lnTo>
                      <a:pt x="752103" y="10081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lumMod val="75000"/>
                      <a:lumOff val="25000"/>
                    </a:schemeClr>
                  </a:solidFill>
                </a:endParaRPr>
              </a:p>
            </p:txBody>
          </p:sp>
          <p:sp>
            <p:nvSpPr>
              <p:cNvPr id="17" name="Hexagon 5">
                <a:extLst>
                  <a:ext uri="{FF2B5EF4-FFF2-40B4-BE49-F238E27FC236}">
                    <a16:creationId xmlns="" xmlns:a16="http://schemas.microsoft.com/office/drawing/2014/main" id="{BD8A4880-629C-4D64-B5C2-AF27B8A22D81}"/>
                  </a:ext>
                </a:extLst>
              </p:cNvPr>
              <p:cNvSpPr/>
              <p:nvPr/>
            </p:nvSpPr>
            <p:spPr>
              <a:xfrm rot="5400000">
                <a:off x="8734771" y="1210774"/>
                <a:ext cx="2856184" cy="1512168"/>
              </a:xfrm>
              <a:custGeom>
                <a:avLst/>
                <a:gdLst/>
                <a:ahLst/>
                <a:cxnLst/>
                <a:rect l="l" t="t" r="r" b="b"/>
                <a:pathLst>
                  <a:path w="2856184" h="1512168">
                    <a:moveTo>
                      <a:pt x="62876" y="745441"/>
                    </a:moveTo>
                    <a:cubicBezTo>
                      <a:pt x="62876" y="775264"/>
                      <a:pt x="87053" y="799441"/>
                      <a:pt x="116876" y="799441"/>
                    </a:cubicBezTo>
                    <a:cubicBezTo>
                      <a:pt x="146699" y="799441"/>
                      <a:pt x="170876" y="775264"/>
                      <a:pt x="170876" y="745441"/>
                    </a:cubicBezTo>
                    <a:cubicBezTo>
                      <a:pt x="170876" y="715618"/>
                      <a:pt x="146699" y="691441"/>
                      <a:pt x="116876" y="691441"/>
                    </a:cubicBezTo>
                    <a:cubicBezTo>
                      <a:pt x="87053" y="691441"/>
                      <a:pt x="62876" y="715618"/>
                      <a:pt x="62876" y="745441"/>
                    </a:cubicBezTo>
                    <a:close/>
                    <a:moveTo>
                      <a:pt x="0" y="858883"/>
                    </a:moveTo>
                    <a:lnTo>
                      <a:pt x="0" y="629643"/>
                    </a:lnTo>
                    <a:cubicBezTo>
                      <a:pt x="0" y="593524"/>
                      <a:pt x="29281" y="564243"/>
                      <a:pt x="65400" y="564243"/>
                    </a:cubicBezTo>
                    <a:lnTo>
                      <a:pt x="191353" y="564243"/>
                    </a:lnTo>
                    <a:lnTo>
                      <a:pt x="191353" y="339392"/>
                    </a:lnTo>
                    <a:lnTo>
                      <a:pt x="361048" y="0"/>
                    </a:lnTo>
                    <a:lnTo>
                      <a:pt x="2157221" y="0"/>
                    </a:lnTo>
                    <a:lnTo>
                      <a:pt x="2326914" y="339386"/>
                    </a:lnTo>
                    <a:lnTo>
                      <a:pt x="2326914" y="625867"/>
                    </a:lnTo>
                    <a:lnTo>
                      <a:pt x="2856184" y="625867"/>
                    </a:lnTo>
                    <a:lnTo>
                      <a:pt x="2856184" y="886301"/>
                    </a:lnTo>
                    <a:lnTo>
                      <a:pt x="2326914" y="886301"/>
                    </a:lnTo>
                    <a:lnTo>
                      <a:pt x="2326914" y="1034706"/>
                    </a:lnTo>
                    <a:lnTo>
                      <a:pt x="2616894" y="1034706"/>
                    </a:lnTo>
                    <a:lnTo>
                      <a:pt x="2616894" y="1164923"/>
                    </a:lnTo>
                    <a:lnTo>
                      <a:pt x="2326914" y="1164923"/>
                    </a:lnTo>
                    <a:lnTo>
                      <a:pt x="2326914" y="1172782"/>
                    </a:lnTo>
                    <a:lnTo>
                      <a:pt x="2157221" y="1512168"/>
                    </a:lnTo>
                    <a:lnTo>
                      <a:pt x="361048" y="1512168"/>
                    </a:lnTo>
                    <a:lnTo>
                      <a:pt x="191353" y="1172777"/>
                    </a:lnTo>
                    <a:lnTo>
                      <a:pt x="191353" y="924283"/>
                    </a:lnTo>
                    <a:lnTo>
                      <a:pt x="65400" y="924283"/>
                    </a:lnTo>
                    <a:cubicBezTo>
                      <a:pt x="29281" y="924283"/>
                      <a:pt x="0" y="895002"/>
                      <a:pt x="0" y="858883"/>
                    </a:cubicBezTo>
                    <a:close/>
                  </a:path>
                </a:pathLst>
              </a:cu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lumMod val="75000"/>
                      <a:lumOff val="25000"/>
                    </a:schemeClr>
                  </a:solidFill>
                </a:endParaRPr>
              </a:p>
            </p:txBody>
          </p:sp>
        </p:grpSp>
        <p:sp>
          <p:nvSpPr>
            <p:cNvPr id="12" name="Rounded Rectangle 20">
              <a:extLst>
                <a:ext uri="{FF2B5EF4-FFF2-40B4-BE49-F238E27FC236}">
                  <a16:creationId xmlns="" xmlns:a16="http://schemas.microsoft.com/office/drawing/2014/main" id="{5954D5D4-CEAE-4B3F-9F0D-9DC94E0A3AEA}"/>
                </a:ext>
              </a:extLst>
            </p:cNvPr>
            <p:cNvSpPr/>
            <p:nvPr/>
          </p:nvSpPr>
          <p:spPr>
            <a:xfrm>
              <a:off x="626529" y="1849105"/>
              <a:ext cx="381810" cy="599988"/>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3" name="Teardrop 21">
              <a:extLst>
                <a:ext uri="{FF2B5EF4-FFF2-40B4-BE49-F238E27FC236}">
                  <a16:creationId xmlns="" xmlns:a16="http://schemas.microsoft.com/office/drawing/2014/main" id="{E04FEBF2-7072-471B-BA55-FCDED2EFA25F}"/>
                </a:ext>
              </a:extLst>
            </p:cNvPr>
            <p:cNvSpPr/>
            <p:nvPr/>
          </p:nvSpPr>
          <p:spPr>
            <a:xfrm rot="18900000">
              <a:off x="720076" y="1993396"/>
              <a:ext cx="194718" cy="194718"/>
            </a:xfrm>
            <a:prstGeom prst="teardrop">
              <a:avLst>
                <a:gd name="adj" fmla="val 14164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4" name="Rectangle 22">
              <a:extLst>
                <a:ext uri="{FF2B5EF4-FFF2-40B4-BE49-F238E27FC236}">
                  <a16:creationId xmlns="" xmlns:a16="http://schemas.microsoft.com/office/drawing/2014/main" id="{A33D7C52-991D-4AB9-8C5B-95DD59E2422C}"/>
                </a:ext>
              </a:extLst>
            </p:cNvPr>
            <p:cNvSpPr/>
            <p:nvPr/>
          </p:nvSpPr>
          <p:spPr>
            <a:xfrm>
              <a:off x="694722" y="2250690"/>
              <a:ext cx="245422" cy="272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 name="Rectangle 23">
              <a:extLst>
                <a:ext uri="{FF2B5EF4-FFF2-40B4-BE49-F238E27FC236}">
                  <a16:creationId xmlns="" xmlns:a16="http://schemas.microsoft.com/office/drawing/2014/main" id="{224CDD90-3731-4694-9A61-94A75D0E9735}"/>
                </a:ext>
              </a:extLst>
            </p:cNvPr>
            <p:cNvSpPr/>
            <p:nvPr/>
          </p:nvSpPr>
          <p:spPr>
            <a:xfrm>
              <a:off x="694722" y="2325321"/>
              <a:ext cx="245422" cy="272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18" name="Tekstvak 17"/>
          <p:cNvSpPr txBox="1"/>
          <p:nvPr/>
        </p:nvSpPr>
        <p:spPr>
          <a:xfrm>
            <a:off x="1845751" y="2521426"/>
            <a:ext cx="2088296" cy="923330"/>
          </a:xfrm>
          <a:prstGeom prst="rect">
            <a:avLst/>
          </a:prstGeom>
          <a:noFill/>
        </p:spPr>
        <p:txBody>
          <a:bodyPr wrap="square" rtlCol="0">
            <a:spAutoFit/>
          </a:bodyPr>
          <a:lstStyle/>
          <a:p>
            <a:r>
              <a:rPr lang="nl-NL" dirty="0" smtClean="0">
                <a:latin typeface="Open Sans"/>
              </a:rPr>
              <a:t>1. Aanvraagformulier invullen</a:t>
            </a:r>
            <a:endParaRPr lang="nl-NL" dirty="0">
              <a:latin typeface="Open Sans"/>
            </a:endParaRPr>
          </a:p>
        </p:txBody>
      </p:sp>
      <p:sp>
        <p:nvSpPr>
          <p:cNvPr id="19" name="Tekstvak 18"/>
          <p:cNvSpPr txBox="1"/>
          <p:nvPr/>
        </p:nvSpPr>
        <p:spPr>
          <a:xfrm>
            <a:off x="3797344" y="4493173"/>
            <a:ext cx="2159875" cy="923330"/>
          </a:xfrm>
          <a:prstGeom prst="rect">
            <a:avLst/>
          </a:prstGeom>
          <a:noFill/>
        </p:spPr>
        <p:txBody>
          <a:bodyPr wrap="square" rtlCol="0">
            <a:spAutoFit/>
          </a:bodyPr>
          <a:lstStyle/>
          <a:p>
            <a:r>
              <a:rPr lang="nl-NL" dirty="0" smtClean="0">
                <a:latin typeface="Open Sans"/>
              </a:rPr>
              <a:t>2. Bloed laten prikken in het </a:t>
            </a:r>
            <a:r>
              <a:rPr lang="nl-NL" dirty="0" err="1" smtClean="0">
                <a:latin typeface="Open Sans"/>
              </a:rPr>
              <a:t>zkh</a:t>
            </a:r>
            <a:r>
              <a:rPr lang="nl-NL" dirty="0" smtClean="0">
                <a:latin typeface="Open Sans"/>
              </a:rPr>
              <a:t> of via DVU </a:t>
            </a:r>
            <a:endParaRPr lang="nl-NL" dirty="0">
              <a:latin typeface="Open Sans"/>
            </a:endParaRPr>
          </a:p>
        </p:txBody>
      </p:sp>
      <p:sp>
        <p:nvSpPr>
          <p:cNvPr id="20" name="Chord 32">
            <a:extLst>
              <a:ext uri="{FF2B5EF4-FFF2-40B4-BE49-F238E27FC236}">
                <a16:creationId xmlns="" xmlns:a16="http://schemas.microsoft.com/office/drawing/2014/main" id="{C4EF053B-CA40-4D28-AA10-50742939D99D}"/>
              </a:ext>
            </a:extLst>
          </p:cNvPr>
          <p:cNvSpPr/>
          <p:nvPr/>
        </p:nvSpPr>
        <p:spPr>
          <a:xfrm>
            <a:off x="10137229" y="3307022"/>
            <a:ext cx="929302" cy="1060025"/>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4"/>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ko-KR" altLang="en-US" sz="2700"/>
          </a:p>
        </p:txBody>
      </p:sp>
      <p:sp>
        <p:nvSpPr>
          <p:cNvPr id="21" name="Tekstvak 20"/>
          <p:cNvSpPr txBox="1"/>
          <p:nvPr/>
        </p:nvSpPr>
        <p:spPr>
          <a:xfrm>
            <a:off x="5756665" y="2567665"/>
            <a:ext cx="2483567" cy="923330"/>
          </a:xfrm>
          <a:prstGeom prst="rect">
            <a:avLst/>
          </a:prstGeom>
          <a:noFill/>
        </p:spPr>
        <p:txBody>
          <a:bodyPr wrap="square" rtlCol="0">
            <a:spAutoFit/>
          </a:bodyPr>
          <a:lstStyle/>
          <a:p>
            <a:r>
              <a:rPr lang="nl-NL" dirty="0" smtClean="0">
                <a:latin typeface="Open Sans"/>
              </a:rPr>
              <a:t>3. Aanvraagformulier mailen of meegeven aan </a:t>
            </a:r>
            <a:r>
              <a:rPr lang="nl-NL" dirty="0" err="1" smtClean="0">
                <a:latin typeface="Open Sans"/>
              </a:rPr>
              <a:t>DvU</a:t>
            </a:r>
            <a:endParaRPr lang="nl-NL" dirty="0">
              <a:latin typeface="Open Sans"/>
            </a:endParaRPr>
          </a:p>
        </p:txBody>
      </p:sp>
      <p:sp>
        <p:nvSpPr>
          <p:cNvPr id="22" name="Tekstvak 21"/>
          <p:cNvSpPr txBox="1"/>
          <p:nvPr/>
        </p:nvSpPr>
        <p:spPr>
          <a:xfrm>
            <a:off x="6764642" y="599089"/>
            <a:ext cx="4555000" cy="400110"/>
          </a:xfrm>
          <a:prstGeom prst="rect">
            <a:avLst/>
          </a:prstGeom>
          <a:noFill/>
          <a:ln>
            <a:solidFill>
              <a:schemeClr val="tx1"/>
            </a:solidFill>
            <a:prstDash val="dashDot"/>
          </a:ln>
        </p:spPr>
        <p:txBody>
          <a:bodyPr wrap="square" rtlCol="0">
            <a:spAutoFit/>
          </a:bodyPr>
          <a:lstStyle/>
          <a:p>
            <a:r>
              <a:rPr lang="nl-NL" sz="2000" b="1" dirty="0" smtClean="0">
                <a:latin typeface="Open Sans"/>
              </a:rPr>
              <a:t>Hoe aan te pakken in de praktijk?</a:t>
            </a:r>
            <a:endParaRPr lang="nl-NL" sz="2000" b="1" dirty="0">
              <a:latin typeface="Open Sans"/>
            </a:endParaRPr>
          </a:p>
        </p:txBody>
      </p:sp>
      <p:sp>
        <p:nvSpPr>
          <p:cNvPr id="23" name="Tekstvak 22"/>
          <p:cNvSpPr txBox="1"/>
          <p:nvPr/>
        </p:nvSpPr>
        <p:spPr>
          <a:xfrm>
            <a:off x="7756479" y="4461644"/>
            <a:ext cx="2277500" cy="923330"/>
          </a:xfrm>
          <a:prstGeom prst="rect">
            <a:avLst/>
          </a:prstGeom>
          <a:noFill/>
        </p:spPr>
        <p:txBody>
          <a:bodyPr wrap="square" rtlCol="0">
            <a:spAutoFit/>
          </a:bodyPr>
          <a:lstStyle/>
          <a:p>
            <a:r>
              <a:rPr lang="nl-NL" dirty="0" smtClean="0">
                <a:latin typeface="Open Sans"/>
              </a:rPr>
              <a:t>4. Genetisch paspoort wordt aan aanvrager verstuurd </a:t>
            </a:r>
            <a:endParaRPr lang="nl-NL" dirty="0">
              <a:latin typeface="Open Sans"/>
            </a:endParaRPr>
          </a:p>
        </p:txBody>
      </p:sp>
      <p:sp>
        <p:nvSpPr>
          <p:cNvPr id="24" name="Tekstvak 23"/>
          <p:cNvSpPr txBox="1"/>
          <p:nvPr/>
        </p:nvSpPr>
        <p:spPr>
          <a:xfrm>
            <a:off x="2522483" y="6321972"/>
            <a:ext cx="7914289" cy="307777"/>
          </a:xfrm>
          <a:prstGeom prst="rect">
            <a:avLst/>
          </a:prstGeom>
          <a:noFill/>
        </p:spPr>
        <p:txBody>
          <a:bodyPr wrap="square" rtlCol="0">
            <a:spAutoFit/>
          </a:bodyPr>
          <a:lstStyle/>
          <a:p>
            <a:pPr algn="ctr"/>
            <a:r>
              <a:rPr lang="nl-NL" sz="1400" dirty="0" smtClean="0">
                <a:solidFill>
                  <a:schemeClr val="bg1">
                    <a:lumMod val="85000"/>
                  </a:schemeClr>
                </a:solidFill>
                <a:latin typeface="Open Sans"/>
              </a:rPr>
              <a:t>Bron: Klinisch Lab Catharina Ziekenhuis</a:t>
            </a:r>
            <a:endParaRPr lang="nl-NL" sz="1400" dirty="0">
              <a:solidFill>
                <a:schemeClr val="bg1">
                  <a:lumMod val="85000"/>
                </a:schemeClr>
              </a:solidFill>
              <a:latin typeface="Open Sans"/>
            </a:endParaRPr>
          </a:p>
        </p:txBody>
      </p:sp>
    </p:spTree>
    <p:extLst>
      <p:ext uri="{BB962C8B-B14F-4D97-AF65-F5344CB8AC3E}">
        <p14:creationId xmlns:p14="http://schemas.microsoft.com/office/powerpoint/2010/main" val="3011975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xmlns="" id="{B4598575-E0CD-4B0E-BD87-942520C95E42}"/>
              </a:ext>
            </a:extLst>
          </p:cNvPr>
          <p:cNvSpPr txBox="1"/>
          <p:nvPr/>
        </p:nvSpPr>
        <p:spPr>
          <a:xfrm>
            <a:off x="457200" y="6349245"/>
            <a:ext cx="11366500" cy="307777"/>
          </a:xfrm>
          <a:prstGeom prst="rect">
            <a:avLst/>
          </a:prstGeom>
          <a:noFill/>
        </p:spPr>
        <p:txBody>
          <a:bodyPr wrap="square" rtlCol="0">
            <a:spAutoFit/>
          </a:bodyPr>
          <a:lstStyle/>
          <a:p>
            <a:pPr algn="ctr">
              <a:defRPr/>
            </a:pPr>
            <a:r>
              <a:rPr lang="en-GB" sz="1400" dirty="0" err="1" smtClean="0">
                <a:solidFill>
                  <a:schemeClr val="bg1">
                    <a:lumMod val="85000"/>
                  </a:schemeClr>
                </a:solidFill>
                <a:latin typeface="Open Sans"/>
                <a:ea typeface="Noto Sans" panose="020B0502040504020204" pitchFamily="34"/>
                <a:cs typeface="Noto Sans" panose="020B0502040504020204" pitchFamily="34"/>
              </a:rPr>
              <a:t>Bron</a:t>
            </a:r>
            <a:r>
              <a:rPr lang="en-GB" sz="1400" dirty="0" smtClean="0">
                <a:solidFill>
                  <a:schemeClr val="bg1">
                    <a:lumMod val="85000"/>
                  </a:schemeClr>
                </a:solidFill>
                <a:latin typeface="Open Sans"/>
                <a:ea typeface="Noto Sans" panose="020B0502040504020204" pitchFamily="34"/>
                <a:cs typeface="Noto Sans" panose="020B0502040504020204" pitchFamily="34"/>
              </a:rPr>
              <a:t>: </a:t>
            </a:r>
            <a:r>
              <a:rPr lang="en-GB" sz="1400" dirty="0" err="1" smtClean="0">
                <a:solidFill>
                  <a:schemeClr val="bg1">
                    <a:lumMod val="85000"/>
                  </a:schemeClr>
                </a:solidFill>
                <a:latin typeface="Open Sans"/>
                <a:ea typeface="Noto Sans" panose="020B0502040504020204" pitchFamily="34"/>
                <a:cs typeface="Noto Sans" panose="020B0502040504020204" pitchFamily="34"/>
              </a:rPr>
              <a:t>Klinisch</a:t>
            </a:r>
            <a:r>
              <a:rPr lang="en-GB" sz="1400" dirty="0" smtClean="0">
                <a:solidFill>
                  <a:schemeClr val="bg1">
                    <a:lumMod val="85000"/>
                  </a:schemeClr>
                </a:solidFill>
                <a:latin typeface="Open Sans"/>
                <a:ea typeface="Noto Sans" panose="020B0502040504020204" pitchFamily="34"/>
                <a:cs typeface="Noto Sans" panose="020B0502040504020204" pitchFamily="34"/>
              </a:rPr>
              <a:t> Lab Catharina </a:t>
            </a:r>
            <a:r>
              <a:rPr lang="en-GB" sz="1400" dirty="0" err="1" smtClean="0">
                <a:solidFill>
                  <a:schemeClr val="bg1">
                    <a:lumMod val="85000"/>
                  </a:schemeClr>
                </a:solidFill>
                <a:latin typeface="Open Sans"/>
                <a:ea typeface="Noto Sans" panose="020B0502040504020204" pitchFamily="34"/>
                <a:cs typeface="Noto Sans" panose="020B0502040504020204" pitchFamily="34"/>
              </a:rPr>
              <a:t>Ziekenhuis</a:t>
            </a:r>
            <a:endParaRPr lang="en-GB" sz="1400" dirty="0">
              <a:solidFill>
                <a:schemeClr val="bg1">
                  <a:lumMod val="85000"/>
                </a:schemeClr>
              </a:solidFill>
              <a:latin typeface="Open Sans"/>
              <a:ea typeface="Noto Sans" panose="020B0502040504020204" pitchFamily="34"/>
              <a:cs typeface="Noto Sans" panose="020B0502040504020204" pitchFamily="34"/>
            </a:endParaRPr>
          </a:p>
        </p:txBody>
      </p:sp>
      <p:sp>
        <p:nvSpPr>
          <p:cNvPr id="5" name="TextBox 4">
            <a:extLst>
              <a:ext uri="{FF2B5EF4-FFF2-40B4-BE49-F238E27FC236}">
                <a16:creationId xmlns:a16="http://schemas.microsoft.com/office/drawing/2014/main" xmlns="" id="{6699AC3C-FE44-4341-B799-F20DE8937C2B}"/>
              </a:ext>
            </a:extLst>
          </p:cNvPr>
          <p:cNvSpPr txBox="1"/>
          <p:nvPr/>
        </p:nvSpPr>
        <p:spPr>
          <a:xfrm>
            <a:off x="567816" y="332035"/>
            <a:ext cx="1769867" cy="707886"/>
          </a:xfrm>
          <a:prstGeom prst="rect">
            <a:avLst/>
          </a:prstGeom>
          <a:noFill/>
          <a:ln>
            <a:solidFill>
              <a:schemeClr val="tx1"/>
            </a:solidFill>
            <a:prstDash val="dashDot"/>
          </a:ln>
        </p:spPr>
        <p:txBody>
          <a:bodyPr wrap="square" rtlCol="0">
            <a:spAutoFit/>
          </a:bodyPr>
          <a:lstStyle/>
          <a:p>
            <a:pPr>
              <a:defRPr/>
            </a:pPr>
            <a:r>
              <a:rPr lang="en-US" sz="4000" dirty="0" err="1" smtClean="0">
                <a:solidFill>
                  <a:srgbClr val="282F39"/>
                </a:solidFill>
                <a:latin typeface="Open Sans"/>
                <a:ea typeface="Noto Sans" panose="020B0502040504020204" pitchFamily="34"/>
                <a:cs typeface="Noto Sans" panose="020B0502040504020204" pitchFamily="34"/>
              </a:rPr>
              <a:t>Kosten</a:t>
            </a:r>
            <a:endParaRPr lang="ru-RU" sz="4000" dirty="0">
              <a:solidFill>
                <a:srgbClr val="282F39"/>
              </a:solidFill>
              <a:latin typeface="Noto Sans" panose="020B0502040504020204" pitchFamily="34"/>
              <a:ea typeface="Noto Sans" panose="020B0502040504020204" pitchFamily="34"/>
              <a:cs typeface="Noto Sans" panose="020B0502040504020204" pitchFamily="34"/>
            </a:endParaRPr>
          </a:p>
        </p:txBody>
      </p:sp>
      <p:grpSp>
        <p:nvGrpSpPr>
          <p:cNvPr id="14" name="Group 13">
            <a:extLst>
              <a:ext uri="{FF2B5EF4-FFF2-40B4-BE49-F238E27FC236}">
                <a16:creationId xmlns:a16="http://schemas.microsoft.com/office/drawing/2014/main" xmlns="" id="{D39D4B8D-BD42-46C1-96A8-06B7F1C51D4A}"/>
              </a:ext>
            </a:extLst>
          </p:cNvPr>
          <p:cNvGrpSpPr/>
          <p:nvPr/>
        </p:nvGrpSpPr>
        <p:grpSpPr>
          <a:xfrm>
            <a:off x="5889505" y="1227120"/>
            <a:ext cx="5123586" cy="4280911"/>
            <a:chOff x="5905094" y="1331351"/>
            <a:chExt cx="5123586" cy="4280911"/>
          </a:xfrm>
          <a:solidFill>
            <a:schemeClr val="tx1"/>
          </a:solidFill>
        </p:grpSpPr>
        <p:sp>
          <p:nvSpPr>
            <p:cNvPr id="6" name="Oval 5">
              <a:extLst>
                <a:ext uri="{FF2B5EF4-FFF2-40B4-BE49-F238E27FC236}">
                  <a16:creationId xmlns:a16="http://schemas.microsoft.com/office/drawing/2014/main" xmlns="" id="{5E430FB5-6350-443F-BD6A-7CC9F4C7A75A}"/>
                </a:ext>
              </a:extLst>
            </p:cNvPr>
            <p:cNvSpPr/>
            <p:nvPr/>
          </p:nvSpPr>
          <p:spPr>
            <a:xfrm>
              <a:off x="9133454" y="4804361"/>
              <a:ext cx="807901" cy="807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7" name="Oval 26">
              <a:extLst>
                <a:ext uri="{FF2B5EF4-FFF2-40B4-BE49-F238E27FC236}">
                  <a16:creationId xmlns:a16="http://schemas.microsoft.com/office/drawing/2014/main" xmlns="" id="{1210A4C9-962B-4DD6-B9B0-4302EC59C4E8}"/>
                </a:ext>
              </a:extLst>
            </p:cNvPr>
            <p:cNvSpPr/>
            <p:nvPr/>
          </p:nvSpPr>
          <p:spPr>
            <a:xfrm>
              <a:off x="7656298" y="4804361"/>
              <a:ext cx="807901" cy="807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FF"/>
                  </a:solidFill>
                </a:rPr>
                <a:t> </a:t>
              </a:r>
            </a:p>
          </p:txBody>
        </p:sp>
        <p:sp>
          <p:nvSpPr>
            <p:cNvPr id="7" name="Rectangle: Rounded Corners 6">
              <a:extLst>
                <a:ext uri="{FF2B5EF4-FFF2-40B4-BE49-F238E27FC236}">
                  <a16:creationId xmlns:a16="http://schemas.microsoft.com/office/drawing/2014/main" xmlns="" id="{FC1CC86B-CDE0-4060-B0B6-9DFD38C31C77}"/>
                </a:ext>
              </a:extLst>
            </p:cNvPr>
            <p:cNvSpPr/>
            <p:nvPr/>
          </p:nvSpPr>
          <p:spPr>
            <a:xfrm>
              <a:off x="5905094" y="1376943"/>
              <a:ext cx="1124062" cy="32395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8" name="Rectangle: Rounded Corners 27">
              <a:extLst>
                <a:ext uri="{FF2B5EF4-FFF2-40B4-BE49-F238E27FC236}">
                  <a16:creationId xmlns:a16="http://schemas.microsoft.com/office/drawing/2014/main" xmlns="" id="{CE892CF5-8745-4B34-B9BB-F6E96D54DBC8}"/>
                </a:ext>
              </a:extLst>
            </p:cNvPr>
            <p:cNvSpPr/>
            <p:nvPr/>
          </p:nvSpPr>
          <p:spPr>
            <a:xfrm rot="4500000">
              <a:off x="5601182" y="2831996"/>
              <a:ext cx="3325243" cy="32395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1" name="Rectangle: Rounded Corners 30">
              <a:extLst>
                <a:ext uri="{FF2B5EF4-FFF2-40B4-BE49-F238E27FC236}">
                  <a16:creationId xmlns:a16="http://schemas.microsoft.com/office/drawing/2014/main" xmlns="" id="{79FB6581-4FF9-4C43-A699-BA341D3E74FA}"/>
                </a:ext>
              </a:extLst>
            </p:cNvPr>
            <p:cNvSpPr/>
            <p:nvPr/>
          </p:nvSpPr>
          <p:spPr>
            <a:xfrm>
              <a:off x="7496220" y="4292456"/>
              <a:ext cx="2704284" cy="32395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2" name="Rectangle: Rounded Corners 31">
              <a:extLst>
                <a:ext uri="{FF2B5EF4-FFF2-40B4-BE49-F238E27FC236}">
                  <a16:creationId xmlns:a16="http://schemas.microsoft.com/office/drawing/2014/main" xmlns="" id="{6CB14E56-FD1F-4D9D-96DA-7FE5F4DDCA3A}"/>
                </a:ext>
              </a:extLst>
            </p:cNvPr>
            <p:cNvSpPr/>
            <p:nvPr/>
          </p:nvSpPr>
          <p:spPr>
            <a:xfrm>
              <a:off x="6979920" y="2000077"/>
              <a:ext cx="4048760" cy="22665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6" name="Rectangle: Rounded Corners 65">
              <a:extLst>
                <a:ext uri="{FF2B5EF4-FFF2-40B4-BE49-F238E27FC236}">
                  <a16:creationId xmlns:a16="http://schemas.microsoft.com/office/drawing/2014/main" xmlns="" id="{C2A3225C-4ABD-422F-A72F-5E9CB9286556}"/>
                </a:ext>
              </a:extLst>
            </p:cNvPr>
            <p:cNvSpPr/>
            <p:nvPr/>
          </p:nvSpPr>
          <p:spPr>
            <a:xfrm rot="6414265">
              <a:off x="9632198" y="2888342"/>
              <a:ext cx="2036443" cy="22665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7" name="Rectangle: Rounded Corners 66">
              <a:extLst>
                <a:ext uri="{FF2B5EF4-FFF2-40B4-BE49-F238E27FC236}">
                  <a16:creationId xmlns:a16="http://schemas.microsoft.com/office/drawing/2014/main" xmlns="" id="{9549BDA7-46D2-4CA2-85D2-221D3DF6F2A7}"/>
                </a:ext>
              </a:extLst>
            </p:cNvPr>
            <p:cNvSpPr/>
            <p:nvPr/>
          </p:nvSpPr>
          <p:spPr>
            <a:xfrm>
              <a:off x="7496220" y="3752677"/>
              <a:ext cx="2983819" cy="22665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78" name="TextBox 77">
            <a:extLst>
              <a:ext uri="{FF2B5EF4-FFF2-40B4-BE49-F238E27FC236}">
                <a16:creationId xmlns:a16="http://schemas.microsoft.com/office/drawing/2014/main" xmlns="" id="{B57F8DFE-2BB0-49D9-A219-4353AB4B183A}"/>
              </a:ext>
            </a:extLst>
          </p:cNvPr>
          <p:cNvSpPr txBox="1"/>
          <p:nvPr/>
        </p:nvSpPr>
        <p:spPr>
          <a:xfrm>
            <a:off x="1948481" y="1803317"/>
            <a:ext cx="4001404" cy="369332"/>
          </a:xfrm>
          <a:prstGeom prst="rect">
            <a:avLst/>
          </a:prstGeom>
          <a:noFill/>
        </p:spPr>
        <p:txBody>
          <a:bodyPr wrap="square" rtlCol="0">
            <a:spAutoFit/>
          </a:bodyPr>
          <a:lstStyle/>
          <a:p>
            <a:pPr algn="just">
              <a:defRPr/>
            </a:pPr>
            <a:r>
              <a:rPr lang="en-US" b="1" dirty="0" err="1" smtClean="0">
                <a:solidFill>
                  <a:srgbClr val="282F39"/>
                </a:solidFill>
                <a:latin typeface="Open Sans" panose="020B0606030504020204" pitchFamily="34" charset="0"/>
              </a:rPr>
              <a:t>Ieder</a:t>
            </a:r>
            <a:r>
              <a:rPr lang="en-US" b="1" dirty="0" smtClean="0">
                <a:solidFill>
                  <a:srgbClr val="282F39"/>
                </a:solidFill>
                <a:latin typeface="Open Sans" panose="020B0606030504020204" pitchFamily="34" charset="0"/>
              </a:rPr>
              <a:t> gen </a:t>
            </a:r>
            <a:r>
              <a:rPr lang="en-US" b="1" dirty="0" err="1" smtClean="0">
                <a:solidFill>
                  <a:srgbClr val="282F39"/>
                </a:solidFill>
                <a:latin typeface="Open Sans" panose="020B0606030504020204" pitchFamily="34" charset="0"/>
              </a:rPr>
              <a:t>heeft</a:t>
            </a:r>
            <a:r>
              <a:rPr lang="en-US" b="1" dirty="0" smtClean="0">
                <a:solidFill>
                  <a:srgbClr val="282F39"/>
                </a:solidFill>
                <a:latin typeface="Open Sans" panose="020B0606030504020204" pitchFamily="34" charset="0"/>
              </a:rPr>
              <a:t> </a:t>
            </a:r>
            <a:r>
              <a:rPr lang="en-US" b="1" dirty="0" err="1" smtClean="0">
                <a:solidFill>
                  <a:srgbClr val="282F39"/>
                </a:solidFill>
                <a:latin typeface="Open Sans" panose="020B0606030504020204" pitchFamily="34" charset="0"/>
              </a:rPr>
              <a:t>zijn</a:t>
            </a:r>
            <a:r>
              <a:rPr lang="en-US" b="1" dirty="0" smtClean="0">
                <a:solidFill>
                  <a:srgbClr val="282F39"/>
                </a:solidFill>
                <a:latin typeface="Open Sans" panose="020B0606030504020204" pitchFamily="34" charset="0"/>
              </a:rPr>
              <a:t> </a:t>
            </a:r>
            <a:r>
              <a:rPr lang="en-US" b="1" dirty="0" err="1" smtClean="0">
                <a:solidFill>
                  <a:srgbClr val="282F39"/>
                </a:solidFill>
                <a:latin typeface="Open Sans" panose="020B0606030504020204" pitchFamily="34" charset="0"/>
              </a:rPr>
              <a:t>eigen</a:t>
            </a:r>
            <a:r>
              <a:rPr lang="en-US" b="1" dirty="0" smtClean="0">
                <a:solidFill>
                  <a:srgbClr val="282F39"/>
                </a:solidFill>
                <a:latin typeface="Open Sans" panose="020B0606030504020204" pitchFamily="34" charset="0"/>
              </a:rPr>
              <a:t> </a:t>
            </a:r>
            <a:r>
              <a:rPr lang="en-US" b="1" dirty="0" err="1" smtClean="0">
                <a:solidFill>
                  <a:srgbClr val="282F39"/>
                </a:solidFill>
                <a:latin typeface="Open Sans" panose="020B0606030504020204" pitchFamily="34" charset="0"/>
              </a:rPr>
              <a:t>kosten</a:t>
            </a:r>
            <a:endParaRPr lang="en-GB" b="1" dirty="0">
              <a:solidFill>
                <a:srgbClr val="282F39"/>
              </a:solidFill>
              <a:latin typeface="Noto Sans" panose="020B0502040504020204" pitchFamily="34"/>
              <a:ea typeface="Noto Sans" panose="020B0502040504020204" pitchFamily="34"/>
              <a:cs typeface="Noto Sans" panose="020B0502040504020204" pitchFamily="34"/>
            </a:endParaRPr>
          </a:p>
        </p:txBody>
      </p:sp>
      <p:sp>
        <p:nvSpPr>
          <p:cNvPr id="79" name="TextBox 78">
            <a:extLst>
              <a:ext uri="{FF2B5EF4-FFF2-40B4-BE49-F238E27FC236}">
                <a16:creationId xmlns:a16="http://schemas.microsoft.com/office/drawing/2014/main" xmlns="" id="{620CAD1F-119C-44E4-812B-8B11ABB172BA}"/>
              </a:ext>
            </a:extLst>
          </p:cNvPr>
          <p:cNvSpPr txBox="1"/>
          <p:nvPr/>
        </p:nvSpPr>
        <p:spPr>
          <a:xfrm>
            <a:off x="1948480" y="3503801"/>
            <a:ext cx="4001405" cy="584775"/>
          </a:xfrm>
          <a:prstGeom prst="rect">
            <a:avLst/>
          </a:prstGeom>
          <a:noFill/>
        </p:spPr>
        <p:txBody>
          <a:bodyPr wrap="square" rtlCol="0">
            <a:spAutoFit/>
          </a:bodyPr>
          <a:lstStyle/>
          <a:p>
            <a:pPr>
              <a:defRPr/>
            </a:pPr>
            <a:r>
              <a:rPr lang="en-US" sz="1600" dirty="0" err="1" smtClean="0">
                <a:solidFill>
                  <a:srgbClr val="282F39"/>
                </a:solidFill>
                <a:latin typeface="Open Sans" panose="020B0606030504020204" pitchFamily="34" charset="0"/>
              </a:rPr>
              <a:t>Bepaalde</a:t>
            </a:r>
            <a:r>
              <a:rPr lang="en-US" sz="1600" dirty="0" smtClean="0">
                <a:solidFill>
                  <a:srgbClr val="282F39"/>
                </a:solidFill>
                <a:latin typeface="Open Sans" panose="020B0606030504020204" pitchFamily="34" charset="0"/>
              </a:rPr>
              <a:t> </a:t>
            </a:r>
            <a:r>
              <a:rPr lang="en-US" sz="1600" dirty="0" err="1" smtClean="0">
                <a:solidFill>
                  <a:srgbClr val="282F39"/>
                </a:solidFill>
                <a:latin typeface="Open Sans" panose="020B0606030504020204" pitchFamily="34" charset="0"/>
              </a:rPr>
              <a:t>zeldzame</a:t>
            </a:r>
            <a:r>
              <a:rPr lang="en-US" sz="1600" dirty="0" smtClean="0">
                <a:solidFill>
                  <a:srgbClr val="282F39"/>
                </a:solidFill>
                <a:latin typeface="Open Sans" panose="020B0606030504020204" pitchFamily="34" charset="0"/>
              </a:rPr>
              <a:t> </a:t>
            </a:r>
            <a:r>
              <a:rPr lang="en-US" sz="1600" dirty="0" err="1" smtClean="0">
                <a:solidFill>
                  <a:srgbClr val="282F39"/>
                </a:solidFill>
                <a:latin typeface="Open Sans" panose="020B0606030504020204" pitchFamily="34" charset="0"/>
              </a:rPr>
              <a:t>varianten</a:t>
            </a:r>
            <a:r>
              <a:rPr lang="en-US" sz="1600" dirty="0" smtClean="0">
                <a:solidFill>
                  <a:srgbClr val="282F39"/>
                </a:solidFill>
                <a:latin typeface="Open Sans" panose="020B0606030504020204" pitchFamily="34" charset="0"/>
              </a:rPr>
              <a:t> </a:t>
            </a:r>
            <a:r>
              <a:rPr lang="en-US" sz="1600" dirty="0" err="1" smtClean="0">
                <a:solidFill>
                  <a:srgbClr val="282F39"/>
                </a:solidFill>
                <a:latin typeface="Open Sans" panose="020B0606030504020204" pitchFamily="34" charset="0"/>
              </a:rPr>
              <a:t>komen</a:t>
            </a:r>
            <a:r>
              <a:rPr lang="en-US" sz="1600" dirty="0" smtClean="0">
                <a:solidFill>
                  <a:srgbClr val="282F39"/>
                </a:solidFill>
                <a:latin typeface="Open Sans" panose="020B0606030504020204" pitchFamily="34" charset="0"/>
              </a:rPr>
              <a:t> in </a:t>
            </a:r>
            <a:r>
              <a:rPr lang="en-US" sz="1600" dirty="0" err="1" smtClean="0">
                <a:solidFill>
                  <a:srgbClr val="282F39"/>
                </a:solidFill>
                <a:latin typeface="Open Sans" panose="020B0606030504020204" pitchFamily="34" charset="0"/>
              </a:rPr>
              <a:t>deze</a:t>
            </a:r>
            <a:r>
              <a:rPr lang="en-US" sz="1600" dirty="0" smtClean="0">
                <a:solidFill>
                  <a:srgbClr val="282F39"/>
                </a:solidFill>
                <a:latin typeface="Open Sans" panose="020B0606030504020204" pitchFamily="34" charset="0"/>
              </a:rPr>
              <a:t> </a:t>
            </a:r>
            <a:r>
              <a:rPr lang="en-US" sz="1600" dirty="0" err="1" smtClean="0">
                <a:solidFill>
                  <a:srgbClr val="282F39"/>
                </a:solidFill>
                <a:latin typeface="Open Sans" panose="020B0606030504020204" pitchFamily="34" charset="0"/>
              </a:rPr>
              <a:t>regio</a:t>
            </a:r>
            <a:r>
              <a:rPr lang="en-US" sz="1600" dirty="0" smtClean="0">
                <a:solidFill>
                  <a:srgbClr val="282F39"/>
                </a:solidFill>
                <a:latin typeface="Open Sans" panose="020B0606030504020204" pitchFamily="34" charset="0"/>
              </a:rPr>
              <a:t> </a:t>
            </a:r>
            <a:r>
              <a:rPr lang="en-US" sz="1600" dirty="0" err="1" smtClean="0">
                <a:solidFill>
                  <a:srgbClr val="282F39"/>
                </a:solidFill>
                <a:latin typeface="Open Sans" panose="020B0606030504020204" pitchFamily="34" charset="0"/>
              </a:rPr>
              <a:t>toch</a:t>
            </a:r>
            <a:r>
              <a:rPr lang="en-US" sz="1600" dirty="0" smtClean="0">
                <a:solidFill>
                  <a:srgbClr val="282F39"/>
                </a:solidFill>
                <a:latin typeface="Open Sans" panose="020B0606030504020204" pitchFamily="34" charset="0"/>
              </a:rPr>
              <a:t> </a:t>
            </a:r>
            <a:r>
              <a:rPr lang="en-US" sz="1600" dirty="0" err="1" smtClean="0">
                <a:solidFill>
                  <a:srgbClr val="282F39"/>
                </a:solidFill>
                <a:latin typeface="Open Sans" panose="020B0606030504020204" pitchFamily="34" charset="0"/>
              </a:rPr>
              <a:t>regelmatig</a:t>
            </a:r>
            <a:r>
              <a:rPr lang="en-US" sz="1600" dirty="0" smtClean="0">
                <a:solidFill>
                  <a:srgbClr val="282F39"/>
                </a:solidFill>
                <a:latin typeface="Open Sans" panose="020B0606030504020204" pitchFamily="34" charset="0"/>
              </a:rPr>
              <a:t> voor. </a:t>
            </a:r>
            <a:endParaRPr lang="en-GB" sz="1600" dirty="0">
              <a:solidFill>
                <a:srgbClr val="282F39"/>
              </a:solidFill>
              <a:latin typeface="Noto Sans" panose="020B0502040504020204" pitchFamily="34"/>
              <a:ea typeface="Noto Sans" panose="020B0502040504020204" pitchFamily="34"/>
              <a:cs typeface="Noto Sans" panose="020B0502040504020204" pitchFamily="34"/>
            </a:endParaRPr>
          </a:p>
        </p:txBody>
      </p:sp>
      <p:sp>
        <p:nvSpPr>
          <p:cNvPr id="80" name="TextBox 79">
            <a:extLst>
              <a:ext uri="{FF2B5EF4-FFF2-40B4-BE49-F238E27FC236}">
                <a16:creationId xmlns:a16="http://schemas.microsoft.com/office/drawing/2014/main" xmlns="" id="{2C368593-BEAD-4EE9-A5BC-25B8AC8EC1FF}"/>
              </a:ext>
            </a:extLst>
          </p:cNvPr>
          <p:cNvSpPr txBox="1"/>
          <p:nvPr/>
        </p:nvSpPr>
        <p:spPr>
          <a:xfrm>
            <a:off x="1948480" y="3161866"/>
            <a:ext cx="5065087" cy="369332"/>
          </a:xfrm>
          <a:prstGeom prst="rect">
            <a:avLst/>
          </a:prstGeom>
          <a:noFill/>
        </p:spPr>
        <p:txBody>
          <a:bodyPr wrap="square" rtlCol="0">
            <a:spAutoFit/>
          </a:bodyPr>
          <a:lstStyle/>
          <a:p>
            <a:pPr>
              <a:defRPr/>
            </a:pPr>
            <a:r>
              <a:rPr lang="en-US" b="1" dirty="0" err="1" smtClean="0">
                <a:solidFill>
                  <a:srgbClr val="282F39"/>
                </a:solidFill>
                <a:latin typeface="Open Sans" panose="020B0606030504020204" pitchFamily="34" charset="0"/>
              </a:rPr>
              <a:t>Uitgebreider</a:t>
            </a:r>
            <a:r>
              <a:rPr lang="en-US" b="1" dirty="0">
                <a:solidFill>
                  <a:srgbClr val="282F39"/>
                </a:solidFill>
                <a:latin typeface="Open Sans" panose="020B0606030504020204" pitchFamily="34" charset="0"/>
              </a:rPr>
              <a:t> </a:t>
            </a:r>
            <a:r>
              <a:rPr lang="en-US" b="1" dirty="0" err="1" smtClean="0">
                <a:solidFill>
                  <a:srgbClr val="282F39"/>
                </a:solidFill>
                <a:latin typeface="Open Sans" panose="020B0606030504020204" pitchFamily="34" charset="0"/>
              </a:rPr>
              <a:t>dan</a:t>
            </a:r>
            <a:r>
              <a:rPr lang="en-US" b="1" dirty="0" smtClean="0">
                <a:solidFill>
                  <a:srgbClr val="282F39"/>
                </a:solidFill>
                <a:latin typeface="Open Sans" panose="020B0606030504020204" pitchFamily="34" charset="0"/>
              </a:rPr>
              <a:t> </a:t>
            </a:r>
            <a:r>
              <a:rPr lang="en-US" b="1" dirty="0" err="1" smtClean="0">
                <a:solidFill>
                  <a:srgbClr val="282F39"/>
                </a:solidFill>
                <a:latin typeface="Open Sans" panose="020B0606030504020204" pitchFamily="34" charset="0"/>
              </a:rPr>
              <a:t>andere</a:t>
            </a:r>
            <a:r>
              <a:rPr lang="en-US" b="1" dirty="0" smtClean="0">
                <a:solidFill>
                  <a:srgbClr val="282F39"/>
                </a:solidFill>
                <a:latin typeface="Open Sans" panose="020B0606030504020204" pitchFamily="34" charset="0"/>
              </a:rPr>
              <a:t> labs in Nederland</a:t>
            </a:r>
            <a:endParaRPr lang="en-GB" b="1" dirty="0">
              <a:solidFill>
                <a:srgbClr val="282F39"/>
              </a:solidFill>
              <a:latin typeface="Noto Sans" panose="020B0502040504020204" pitchFamily="34"/>
              <a:ea typeface="Noto Sans" panose="020B0502040504020204" pitchFamily="34"/>
              <a:cs typeface="Noto Sans" panose="020B0502040504020204" pitchFamily="34"/>
            </a:endParaRPr>
          </a:p>
        </p:txBody>
      </p:sp>
      <p:sp>
        <p:nvSpPr>
          <p:cNvPr id="81" name="TextBox 80">
            <a:extLst>
              <a:ext uri="{FF2B5EF4-FFF2-40B4-BE49-F238E27FC236}">
                <a16:creationId xmlns:a16="http://schemas.microsoft.com/office/drawing/2014/main" xmlns="" id="{66E5DDE8-322E-472F-A8D8-EB7B17DA5C9B}"/>
              </a:ext>
            </a:extLst>
          </p:cNvPr>
          <p:cNvSpPr txBox="1"/>
          <p:nvPr/>
        </p:nvSpPr>
        <p:spPr>
          <a:xfrm>
            <a:off x="1948479" y="4841536"/>
            <a:ext cx="4191971" cy="584775"/>
          </a:xfrm>
          <a:prstGeom prst="rect">
            <a:avLst/>
          </a:prstGeom>
          <a:noFill/>
        </p:spPr>
        <p:txBody>
          <a:bodyPr wrap="square" rtlCol="0">
            <a:spAutoFit/>
          </a:bodyPr>
          <a:lstStyle/>
          <a:p>
            <a:pPr>
              <a:defRPr/>
            </a:pPr>
            <a:r>
              <a:rPr lang="en-US" sz="1600" dirty="0" err="1" smtClean="0">
                <a:solidFill>
                  <a:srgbClr val="282F39"/>
                </a:solidFill>
                <a:latin typeface="Open Sans" panose="020B0606030504020204" pitchFamily="34" charset="0"/>
              </a:rPr>
              <a:t>Mogelijk</a:t>
            </a:r>
            <a:r>
              <a:rPr lang="en-US" sz="1600" dirty="0" smtClean="0">
                <a:solidFill>
                  <a:srgbClr val="282F39"/>
                </a:solidFill>
                <a:latin typeface="Open Sans" panose="020B0606030504020204" pitchFamily="34" charset="0"/>
              </a:rPr>
              <a:t> </a:t>
            </a:r>
            <a:r>
              <a:rPr lang="en-US" sz="1600" dirty="0" err="1" smtClean="0">
                <a:solidFill>
                  <a:srgbClr val="282F39"/>
                </a:solidFill>
                <a:latin typeface="Open Sans" panose="020B0606030504020204" pitchFamily="34" charset="0"/>
              </a:rPr>
              <a:t>na</a:t>
            </a:r>
            <a:r>
              <a:rPr lang="en-US" sz="1600" dirty="0" smtClean="0">
                <a:solidFill>
                  <a:srgbClr val="282F39"/>
                </a:solidFill>
                <a:latin typeface="Open Sans" panose="020B0606030504020204" pitchFamily="34" charset="0"/>
              </a:rPr>
              <a:t> de </a:t>
            </a:r>
            <a:r>
              <a:rPr lang="en-US" sz="1600" dirty="0" err="1" smtClean="0">
                <a:solidFill>
                  <a:srgbClr val="282F39"/>
                </a:solidFill>
                <a:latin typeface="Open Sans" panose="020B0606030504020204" pitchFamily="34" charset="0"/>
              </a:rPr>
              <a:t>zomer</a:t>
            </a:r>
            <a:r>
              <a:rPr lang="en-US" sz="1600" dirty="0" smtClean="0">
                <a:solidFill>
                  <a:srgbClr val="282F39"/>
                </a:solidFill>
                <a:latin typeface="Open Sans" panose="020B0606030504020204" pitchFamily="34" charset="0"/>
              </a:rPr>
              <a:t> </a:t>
            </a:r>
            <a:r>
              <a:rPr lang="en-US" sz="1600" dirty="0" err="1" smtClean="0">
                <a:solidFill>
                  <a:srgbClr val="282F39"/>
                </a:solidFill>
                <a:latin typeface="Open Sans" panose="020B0606030504020204" pitchFamily="34" charset="0"/>
              </a:rPr>
              <a:t>verandering</a:t>
            </a:r>
            <a:r>
              <a:rPr lang="en-US" sz="1600" dirty="0" smtClean="0">
                <a:solidFill>
                  <a:srgbClr val="282F39"/>
                </a:solidFill>
                <a:latin typeface="Open Sans" panose="020B0606030504020204" pitchFamily="34" charset="0"/>
              </a:rPr>
              <a:t>, parallel </a:t>
            </a:r>
            <a:r>
              <a:rPr lang="en-US" sz="1600" dirty="0" err="1" smtClean="0">
                <a:solidFill>
                  <a:srgbClr val="282F39"/>
                </a:solidFill>
                <a:latin typeface="Open Sans" panose="020B0606030504020204" pitchFamily="34" charset="0"/>
              </a:rPr>
              <a:t>meer</a:t>
            </a:r>
            <a:r>
              <a:rPr lang="en-US" sz="1600" dirty="0" smtClean="0">
                <a:solidFill>
                  <a:srgbClr val="282F39"/>
                </a:solidFill>
                <a:latin typeface="Open Sans" panose="020B0606030504020204" pitchFamily="34" charset="0"/>
              </a:rPr>
              <a:t> </a:t>
            </a:r>
            <a:r>
              <a:rPr lang="en-US" sz="1600" dirty="0" err="1" smtClean="0">
                <a:solidFill>
                  <a:srgbClr val="282F39"/>
                </a:solidFill>
                <a:latin typeface="Open Sans" panose="020B0606030504020204" pitchFamily="34" charset="0"/>
              </a:rPr>
              <a:t>varianten</a:t>
            </a:r>
            <a:r>
              <a:rPr lang="en-US" sz="1600" dirty="0" smtClean="0">
                <a:solidFill>
                  <a:srgbClr val="282F39"/>
                </a:solidFill>
                <a:latin typeface="Open Sans" panose="020B0606030504020204" pitchFamily="34" charset="0"/>
              </a:rPr>
              <a:t> voor </a:t>
            </a:r>
            <a:r>
              <a:rPr lang="en-US" sz="1600" dirty="0" err="1" smtClean="0">
                <a:solidFill>
                  <a:srgbClr val="282F39"/>
                </a:solidFill>
                <a:latin typeface="Open Sans" panose="020B0606030504020204" pitchFamily="34" charset="0"/>
              </a:rPr>
              <a:t>combinatie</a:t>
            </a:r>
            <a:r>
              <a:rPr lang="en-US" sz="1600" dirty="0" smtClean="0">
                <a:solidFill>
                  <a:srgbClr val="282F39"/>
                </a:solidFill>
                <a:latin typeface="Open Sans" panose="020B0606030504020204" pitchFamily="34" charset="0"/>
              </a:rPr>
              <a:t> </a:t>
            </a:r>
            <a:r>
              <a:rPr lang="en-US" sz="1600" dirty="0" err="1" smtClean="0">
                <a:solidFill>
                  <a:srgbClr val="282F39"/>
                </a:solidFill>
                <a:latin typeface="Open Sans" panose="020B0606030504020204" pitchFamily="34" charset="0"/>
              </a:rPr>
              <a:t>prijs</a:t>
            </a:r>
            <a:r>
              <a:rPr lang="en-US" sz="1600" dirty="0" smtClean="0">
                <a:solidFill>
                  <a:srgbClr val="282F39"/>
                </a:solidFill>
                <a:latin typeface="Open Sans" panose="020B0606030504020204" pitchFamily="34" charset="0"/>
              </a:rPr>
              <a:t>. </a:t>
            </a:r>
            <a:endParaRPr lang="en-GB" sz="1600" dirty="0">
              <a:solidFill>
                <a:srgbClr val="282F39"/>
              </a:solidFill>
              <a:latin typeface="Noto Sans" panose="020B0502040504020204" pitchFamily="34"/>
              <a:ea typeface="Noto Sans" panose="020B0502040504020204" pitchFamily="34"/>
              <a:cs typeface="Noto Sans" panose="020B0502040504020204" pitchFamily="34"/>
            </a:endParaRPr>
          </a:p>
        </p:txBody>
      </p:sp>
      <p:sp>
        <p:nvSpPr>
          <p:cNvPr id="82" name="TextBox 81">
            <a:extLst>
              <a:ext uri="{FF2B5EF4-FFF2-40B4-BE49-F238E27FC236}">
                <a16:creationId xmlns:a16="http://schemas.microsoft.com/office/drawing/2014/main" xmlns="" id="{BE8BD5D3-2BF4-4881-B464-F5AC0E035454}"/>
              </a:ext>
            </a:extLst>
          </p:cNvPr>
          <p:cNvSpPr txBox="1"/>
          <p:nvPr/>
        </p:nvSpPr>
        <p:spPr>
          <a:xfrm>
            <a:off x="1948481" y="4463616"/>
            <a:ext cx="2461769" cy="369332"/>
          </a:xfrm>
          <a:prstGeom prst="rect">
            <a:avLst/>
          </a:prstGeom>
          <a:noFill/>
        </p:spPr>
        <p:txBody>
          <a:bodyPr wrap="square" rtlCol="0">
            <a:spAutoFit/>
          </a:bodyPr>
          <a:lstStyle/>
          <a:p>
            <a:pPr algn="just">
              <a:defRPr/>
            </a:pPr>
            <a:r>
              <a:rPr lang="en-US" b="1" dirty="0" err="1" smtClean="0">
                <a:solidFill>
                  <a:srgbClr val="282F39"/>
                </a:solidFill>
                <a:latin typeface="Open Sans" panose="020B0606030504020204" pitchFamily="34" charset="0"/>
              </a:rPr>
              <a:t>Pakket</a:t>
            </a:r>
            <a:r>
              <a:rPr lang="en-US" b="1" dirty="0" smtClean="0">
                <a:solidFill>
                  <a:srgbClr val="282F39"/>
                </a:solidFill>
                <a:latin typeface="Open Sans" panose="020B0606030504020204" pitchFamily="34" charset="0"/>
              </a:rPr>
              <a:t> </a:t>
            </a:r>
            <a:r>
              <a:rPr lang="en-US" b="1" dirty="0" err="1" smtClean="0">
                <a:solidFill>
                  <a:srgbClr val="282F39"/>
                </a:solidFill>
                <a:latin typeface="Open Sans" panose="020B0606030504020204" pitchFamily="34" charset="0"/>
              </a:rPr>
              <a:t>prijs</a:t>
            </a:r>
            <a:endParaRPr lang="en-US" b="1" dirty="0" smtClean="0">
              <a:solidFill>
                <a:srgbClr val="282F39"/>
              </a:solidFill>
              <a:latin typeface="Open Sans" panose="020B0606030504020204" pitchFamily="34" charset="0"/>
            </a:endParaRPr>
          </a:p>
        </p:txBody>
      </p:sp>
      <p:sp>
        <p:nvSpPr>
          <p:cNvPr id="16" name="Rectangle 15">
            <a:extLst>
              <a:ext uri="{FF2B5EF4-FFF2-40B4-BE49-F238E27FC236}">
                <a16:creationId xmlns:a16="http://schemas.microsoft.com/office/drawing/2014/main" xmlns="" id="{67AA2691-941B-44C2-8F76-7D1B8ACC63F6}"/>
              </a:ext>
            </a:extLst>
          </p:cNvPr>
          <p:cNvSpPr/>
          <p:nvPr/>
        </p:nvSpPr>
        <p:spPr>
          <a:xfrm>
            <a:off x="1633194" y="1884837"/>
            <a:ext cx="171466" cy="8617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3" name="Rectangle 82">
            <a:extLst>
              <a:ext uri="{FF2B5EF4-FFF2-40B4-BE49-F238E27FC236}">
                <a16:creationId xmlns:a16="http://schemas.microsoft.com/office/drawing/2014/main" xmlns="" id="{20D0D18A-00A0-4364-BFC4-5DF0355A2190}"/>
              </a:ext>
            </a:extLst>
          </p:cNvPr>
          <p:cNvSpPr/>
          <p:nvPr/>
        </p:nvSpPr>
        <p:spPr>
          <a:xfrm>
            <a:off x="1633194" y="3243737"/>
            <a:ext cx="171466" cy="8617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4" name="Rectangle 83">
            <a:extLst>
              <a:ext uri="{FF2B5EF4-FFF2-40B4-BE49-F238E27FC236}">
                <a16:creationId xmlns:a16="http://schemas.microsoft.com/office/drawing/2014/main" xmlns="" id="{FEF7DFD1-8E15-4217-BFDD-F80613FB450C}"/>
              </a:ext>
            </a:extLst>
          </p:cNvPr>
          <p:cNvSpPr/>
          <p:nvPr/>
        </p:nvSpPr>
        <p:spPr>
          <a:xfrm>
            <a:off x="1633194" y="4564537"/>
            <a:ext cx="171466" cy="8617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2050" name="Picture 2" descr="Hoe typ je een euroteken op je Mac? - iCreate"/>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75104" y="2408817"/>
            <a:ext cx="811825" cy="811825"/>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1948481" y="2109545"/>
            <a:ext cx="3155147" cy="584775"/>
          </a:xfrm>
          <a:prstGeom prst="rect">
            <a:avLst/>
          </a:prstGeom>
          <a:noFill/>
        </p:spPr>
        <p:txBody>
          <a:bodyPr wrap="square" rtlCol="0">
            <a:spAutoFit/>
          </a:bodyPr>
          <a:lstStyle/>
          <a:p>
            <a:r>
              <a:rPr lang="nl-NL" sz="1600" dirty="0" smtClean="0">
                <a:latin typeface="Open Sans"/>
              </a:rPr>
              <a:t>CYP2D6 </a:t>
            </a:r>
            <a:r>
              <a:rPr lang="nl-NL" sz="1600" dirty="0">
                <a:latin typeface="Open Sans"/>
              </a:rPr>
              <a:t>	</a:t>
            </a:r>
            <a:r>
              <a:rPr lang="nl-NL" sz="1600" dirty="0" smtClean="0">
                <a:latin typeface="Open Sans"/>
              </a:rPr>
              <a:t>	€150,-</a:t>
            </a:r>
          </a:p>
          <a:p>
            <a:r>
              <a:rPr lang="nl-NL" sz="1600" dirty="0" smtClean="0">
                <a:latin typeface="Open Sans"/>
              </a:rPr>
              <a:t>CYP2C19 	€93,-</a:t>
            </a:r>
            <a:endParaRPr lang="nl-NL" sz="1600" dirty="0">
              <a:latin typeface="Open Sans"/>
            </a:endParaRPr>
          </a:p>
        </p:txBody>
      </p:sp>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89137" y="2934248"/>
            <a:ext cx="546784" cy="546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19113" y="2207427"/>
            <a:ext cx="811212"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92326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45" t="25440" r="52069" b="15711"/>
          <a:stretch/>
        </p:blipFill>
        <p:spPr bwMode="auto">
          <a:xfrm>
            <a:off x="2159876" y="0"/>
            <a:ext cx="8245366" cy="6053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kstvak 2"/>
          <p:cNvSpPr txBox="1"/>
          <p:nvPr/>
        </p:nvSpPr>
        <p:spPr>
          <a:xfrm>
            <a:off x="3578772" y="6279196"/>
            <a:ext cx="5407573" cy="307777"/>
          </a:xfrm>
          <a:prstGeom prst="rect">
            <a:avLst/>
          </a:prstGeom>
          <a:noFill/>
        </p:spPr>
        <p:txBody>
          <a:bodyPr wrap="square" rtlCol="0">
            <a:spAutoFit/>
          </a:bodyPr>
          <a:lstStyle/>
          <a:p>
            <a:pPr algn="ctr"/>
            <a:r>
              <a:rPr lang="nl-NL" sz="1400" dirty="0" smtClean="0">
                <a:solidFill>
                  <a:schemeClr val="bg1">
                    <a:lumMod val="75000"/>
                  </a:schemeClr>
                </a:solidFill>
                <a:latin typeface="Open Sans"/>
              </a:rPr>
              <a:t>Bron: NHG Standpunt </a:t>
            </a:r>
            <a:r>
              <a:rPr lang="nl-NL" sz="1400" dirty="0" err="1" smtClean="0">
                <a:solidFill>
                  <a:schemeClr val="bg1">
                    <a:lumMod val="75000"/>
                  </a:schemeClr>
                </a:solidFill>
                <a:latin typeface="Open Sans"/>
              </a:rPr>
              <a:t>Farmacogenetica</a:t>
            </a:r>
            <a:endParaRPr lang="nl-NL" sz="1400" dirty="0">
              <a:solidFill>
                <a:schemeClr val="bg1">
                  <a:lumMod val="75000"/>
                </a:schemeClr>
              </a:solidFill>
              <a:latin typeface="Open Sans"/>
            </a:endParaRPr>
          </a:p>
        </p:txBody>
      </p:sp>
    </p:spTree>
    <p:extLst>
      <p:ext uri="{BB962C8B-B14F-4D97-AF65-F5344CB8AC3E}">
        <p14:creationId xmlns:p14="http://schemas.microsoft.com/office/powerpoint/2010/main" val="12697579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TextBox 35">
            <a:extLst>
              <a:ext uri="{FF2B5EF4-FFF2-40B4-BE49-F238E27FC236}">
                <a16:creationId xmlns="" xmlns:a16="http://schemas.microsoft.com/office/drawing/2014/main" id="{B4598575-E0CD-4B0E-BD87-942520C95E42}"/>
              </a:ext>
            </a:extLst>
          </p:cNvPr>
          <p:cNvSpPr txBox="1"/>
          <p:nvPr/>
        </p:nvSpPr>
        <p:spPr>
          <a:xfrm>
            <a:off x="457200" y="6349245"/>
            <a:ext cx="11366500" cy="307777"/>
          </a:xfrm>
          <a:prstGeom prst="rect">
            <a:avLst/>
          </a:prstGeom>
          <a:noFill/>
        </p:spPr>
        <p:txBody>
          <a:bodyPr wrap="square" rtlCol="0">
            <a:spAutoFit/>
          </a:bodyPr>
          <a:lstStyle/>
          <a:p>
            <a:pPr algn="ctr">
              <a:defRPr/>
            </a:pPr>
            <a:r>
              <a:rPr lang="en-GB" sz="1400" dirty="0" err="1" smtClean="0">
                <a:solidFill>
                  <a:srgbClr val="FFFFFF">
                    <a:lumMod val="65000"/>
                  </a:srgbClr>
                </a:solidFill>
                <a:latin typeface="Open Sans"/>
                <a:ea typeface="Noto Sans" panose="020B0502040504020204" pitchFamily="34"/>
                <a:cs typeface="Noto Sans" panose="020B0502040504020204" pitchFamily="34"/>
              </a:rPr>
              <a:t>Bron</a:t>
            </a:r>
            <a:r>
              <a:rPr lang="en-GB" sz="1400" dirty="0" smtClean="0">
                <a:solidFill>
                  <a:srgbClr val="FFFFFF">
                    <a:lumMod val="65000"/>
                  </a:srgbClr>
                </a:solidFill>
                <a:latin typeface="Open Sans"/>
                <a:ea typeface="Noto Sans" panose="020B0502040504020204" pitchFamily="34"/>
                <a:cs typeface="Noto Sans" panose="020B0502040504020204" pitchFamily="34"/>
              </a:rPr>
              <a:t>: NHG </a:t>
            </a:r>
            <a:r>
              <a:rPr lang="en-GB" sz="1400" dirty="0" err="1">
                <a:solidFill>
                  <a:srgbClr val="FFFFFF">
                    <a:lumMod val="65000"/>
                  </a:srgbClr>
                </a:solidFill>
                <a:latin typeface="Open Sans"/>
                <a:ea typeface="Noto Sans" panose="020B0502040504020204" pitchFamily="34"/>
                <a:cs typeface="Noto Sans" panose="020B0502040504020204" pitchFamily="34"/>
              </a:rPr>
              <a:t>S</a:t>
            </a:r>
            <a:r>
              <a:rPr lang="en-GB" sz="1400" dirty="0" err="1" smtClean="0">
                <a:solidFill>
                  <a:srgbClr val="FFFFFF">
                    <a:lumMod val="65000"/>
                  </a:srgbClr>
                </a:solidFill>
                <a:latin typeface="Open Sans"/>
                <a:ea typeface="Noto Sans" panose="020B0502040504020204" pitchFamily="34"/>
                <a:cs typeface="Noto Sans" panose="020B0502040504020204" pitchFamily="34"/>
              </a:rPr>
              <a:t>tandpunt</a:t>
            </a:r>
            <a:r>
              <a:rPr lang="en-GB" sz="1400" dirty="0" smtClean="0">
                <a:solidFill>
                  <a:srgbClr val="FFFFFF">
                    <a:lumMod val="65000"/>
                  </a:srgbClr>
                </a:solidFill>
                <a:latin typeface="Open Sans"/>
                <a:ea typeface="Noto Sans" panose="020B0502040504020204" pitchFamily="34"/>
                <a:cs typeface="Noto Sans" panose="020B0502040504020204" pitchFamily="34"/>
              </a:rPr>
              <a:t> </a:t>
            </a:r>
            <a:r>
              <a:rPr lang="en-GB" sz="1400" dirty="0" err="1">
                <a:solidFill>
                  <a:srgbClr val="FFFFFF">
                    <a:lumMod val="65000"/>
                  </a:srgbClr>
                </a:solidFill>
                <a:latin typeface="Open Sans"/>
                <a:ea typeface="Noto Sans" panose="020B0502040504020204" pitchFamily="34"/>
                <a:cs typeface="Noto Sans" panose="020B0502040504020204" pitchFamily="34"/>
              </a:rPr>
              <a:t>F</a:t>
            </a:r>
            <a:r>
              <a:rPr lang="en-GB" sz="1400" dirty="0" err="1" smtClean="0">
                <a:solidFill>
                  <a:srgbClr val="FFFFFF">
                    <a:lumMod val="65000"/>
                  </a:srgbClr>
                </a:solidFill>
                <a:latin typeface="Open Sans"/>
                <a:ea typeface="Noto Sans" panose="020B0502040504020204" pitchFamily="34"/>
                <a:cs typeface="Noto Sans" panose="020B0502040504020204" pitchFamily="34"/>
              </a:rPr>
              <a:t>armacogenetica</a:t>
            </a:r>
            <a:r>
              <a:rPr lang="en-GB" sz="1400" dirty="0" smtClean="0">
                <a:solidFill>
                  <a:srgbClr val="FFFFFF">
                    <a:lumMod val="65000"/>
                  </a:srgbClr>
                </a:solidFill>
                <a:latin typeface="Open Sans"/>
                <a:ea typeface="Noto Sans" panose="020B0502040504020204" pitchFamily="34"/>
                <a:cs typeface="Noto Sans" panose="020B0502040504020204" pitchFamily="34"/>
              </a:rPr>
              <a:t> </a:t>
            </a:r>
            <a:endParaRPr lang="en-GB" sz="1400" dirty="0">
              <a:solidFill>
                <a:srgbClr val="FFFFFF">
                  <a:lumMod val="65000"/>
                </a:srgbClr>
              </a:solidFill>
              <a:latin typeface="Open Sans"/>
              <a:ea typeface="Noto Sans" panose="020B0502040504020204" pitchFamily="34"/>
              <a:cs typeface="Noto Sans" panose="020B0502040504020204" pitchFamily="34"/>
            </a:endParaRPr>
          </a:p>
        </p:txBody>
      </p:sp>
      <p:sp>
        <p:nvSpPr>
          <p:cNvPr id="5" name="TextBox 4">
            <a:extLst>
              <a:ext uri="{FF2B5EF4-FFF2-40B4-BE49-F238E27FC236}">
                <a16:creationId xmlns="" xmlns:a16="http://schemas.microsoft.com/office/drawing/2014/main" id="{6699AC3C-FE44-4341-B799-F20DE8937C2B}"/>
              </a:ext>
            </a:extLst>
          </p:cNvPr>
          <p:cNvSpPr txBox="1"/>
          <p:nvPr/>
        </p:nvSpPr>
        <p:spPr>
          <a:xfrm>
            <a:off x="1473093" y="199952"/>
            <a:ext cx="8656868" cy="861774"/>
          </a:xfrm>
          <a:prstGeom prst="rect">
            <a:avLst/>
          </a:prstGeom>
          <a:noFill/>
          <a:ln>
            <a:solidFill>
              <a:schemeClr val="tx1"/>
            </a:solidFill>
            <a:prstDash val="dashDot"/>
          </a:ln>
        </p:spPr>
        <p:txBody>
          <a:bodyPr wrap="square" rtlCol="0">
            <a:spAutoFit/>
          </a:bodyPr>
          <a:lstStyle/>
          <a:p>
            <a:pPr algn="ctr">
              <a:defRPr/>
            </a:pPr>
            <a:r>
              <a:rPr lang="en-US" sz="5000" b="1" dirty="0" err="1" smtClean="0">
                <a:solidFill>
                  <a:srgbClr val="282F39"/>
                </a:solidFill>
                <a:latin typeface="Noto Sans" panose="020B0502040504020204" pitchFamily="34"/>
                <a:ea typeface="Noto Sans" panose="020B0502040504020204" pitchFamily="34"/>
                <a:cs typeface="Noto Sans" panose="020B0502040504020204" pitchFamily="34"/>
              </a:rPr>
              <a:t>Geneesmiddel</a:t>
            </a:r>
            <a:r>
              <a:rPr lang="en-US" sz="5000" b="1" dirty="0" smtClean="0">
                <a:solidFill>
                  <a:srgbClr val="282F39"/>
                </a:solidFill>
                <a:latin typeface="Noto Sans" panose="020B0502040504020204" pitchFamily="34"/>
                <a:ea typeface="Noto Sans" panose="020B0502040504020204" pitchFamily="34"/>
                <a:cs typeface="Noto Sans" panose="020B0502040504020204" pitchFamily="34"/>
              </a:rPr>
              <a:t> </a:t>
            </a:r>
            <a:r>
              <a:rPr lang="en-US" sz="5000" b="1" dirty="0" err="1" smtClean="0">
                <a:solidFill>
                  <a:srgbClr val="282F39"/>
                </a:solidFill>
                <a:latin typeface="Noto Sans" panose="020B0502040504020204" pitchFamily="34"/>
                <a:ea typeface="Noto Sans" panose="020B0502040504020204" pitchFamily="34"/>
                <a:cs typeface="Noto Sans" panose="020B0502040504020204" pitchFamily="34"/>
              </a:rPr>
              <a:t>groepen</a:t>
            </a:r>
            <a:endParaRPr lang="en-US" sz="5000" b="1" dirty="0">
              <a:solidFill>
                <a:srgbClr val="282F39"/>
              </a:solidFill>
              <a:latin typeface="Noto Sans" panose="020B0502040504020204" pitchFamily="34"/>
              <a:ea typeface="Noto Sans" panose="020B0502040504020204" pitchFamily="34"/>
              <a:cs typeface="Noto Sans" panose="020B0502040504020204" pitchFamily="34"/>
            </a:endParaRPr>
          </a:p>
        </p:txBody>
      </p:sp>
      <p:sp>
        <p:nvSpPr>
          <p:cNvPr id="2" name="Arrow: Pentagon 1">
            <a:extLst>
              <a:ext uri="{FF2B5EF4-FFF2-40B4-BE49-F238E27FC236}">
                <a16:creationId xmlns="" xmlns:a16="http://schemas.microsoft.com/office/drawing/2014/main" id="{4F1941AF-8191-4EBD-893F-756FFAF4FDBF}"/>
              </a:ext>
            </a:extLst>
          </p:cNvPr>
          <p:cNvSpPr/>
          <p:nvPr/>
        </p:nvSpPr>
        <p:spPr>
          <a:xfrm>
            <a:off x="3115733" y="1399204"/>
            <a:ext cx="5960534" cy="1094104"/>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endParaRPr>
          </a:p>
        </p:txBody>
      </p:sp>
      <p:sp>
        <p:nvSpPr>
          <p:cNvPr id="6" name="Arrow: Pentagon 5">
            <a:extLst>
              <a:ext uri="{FF2B5EF4-FFF2-40B4-BE49-F238E27FC236}">
                <a16:creationId xmlns="" xmlns:a16="http://schemas.microsoft.com/office/drawing/2014/main" id="{5D712B20-0992-46E7-83C0-F1BF8DB9778A}"/>
              </a:ext>
            </a:extLst>
          </p:cNvPr>
          <p:cNvSpPr/>
          <p:nvPr/>
        </p:nvSpPr>
        <p:spPr>
          <a:xfrm>
            <a:off x="3115733" y="2493308"/>
            <a:ext cx="5960534" cy="109410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endParaRPr>
          </a:p>
        </p:txBody>
      </p:sp>
      <p:sp>
        <p:nvSpPr>
          <p:cNvPr id="7" name="Arrow: Pentagon 6">
            <a:extLst>
              <a:ext uri="{FF2B5EF4-FFF2-40B4-BE49-F238E27FC236}">
                <a16:creationId xmlns="" xmlns:a16="http://schemas.microsoft.com/office/drawing/2014/main" id="{31AD08BD-2B74-49D8-9323-27281CC83CA1}"/>
              </a:ext>
            </a:extLst>
          </p:cNvPr>
          <p:cNvSpPr/>
          <p:nvPr/>
        </p:nvSpPr>
        <p:spPr>
          <a:xfrm>
            <a:off x="3115733" y="3587412"/>
            <a:ext cx="5960534" cy="1094104"/>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endParaRPr>
          </a:p>
        </p:txBody>
      </p:sp>
      <p:sp>
        <p:nvSpPr>
          <p:cNvPr id="9" name="Arrow: Pentagon 8">
            <a:extLst>
              <a:ext uri="{FF2B5EF4-FFF2-40B4-BE49-F238E27FC236}">
                <a16:creationId xmlns="" xmlns:a16="http://schemas.microsoft.com/office/drawing/2014/main" id="{8E523EB2-29C3-49DE-A76F-45EEDF0836BF}"/>
              </a:ext>
            </a:extLst>
          </p:cNvPr>
          <p:cNvSpPr/>
          <p:nvPr/>
        </p:nvSpPr>
        <p:spPr>
          <a:xfrm>
            <a:off x="3115733" y="4681516"/>
            <a:ext cx="5960534" cy="1094104"/>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endParaRPr>
          </a:p>
        </p:txBody>
      </p:sp>
      <p:sp>
        <p:nvSpPr>
          <p:cNvPr id="14" name="Freeform 5">
            <a:extLst>
              <a:ext uri="{FF2B5EF4-FFF2-40B4-BE49-F238E27FC236}">
                <a16:creationId xmlns="" xmlns:a16="http://schemas.microsoft.com/office/drawing/2014/main" id="{1AF86937-43DA-459C-96FB-27C5E7148A34}"/>
              </a:ext>
            </a:extLst>
          </p:cNvPr>
          <p:cNvSpPr>
            <a:spLocks/>
          </p:cNvSpPr>
          <p:nvPr/>
        </p:nvSpPr>
        <p:spPr bwMode="auto">
          <a:xfrm>
            <a:off x="2504332" y="2494466"/>
            <a:ext cx="611402" cy="1093718"/>
          </a:xfrm>
          <a:custGeom>
            <a:avLst/>
            <a:gdLst>
              <a:gd name="T0" fmla="*/ 0 w 337"/>
              <a:gd name="T1" fmla="*/ 183 h 709"/>
              <a:gd name="T2" fmla="*/ 0 w 337"/>
              <a:gd name="T3" fmla="*/ 708 h 709"/>
              <a:gd name="T4" fmla="*/ 337 w 337"/>
              <a:gd name="T5" fmla="*/ 709 h 709"/>
              <a:gd name="T6" fmla="*/ 337 w 337"/>
              <a:gd name="T7" fmla="*/ 0 h 709"/>
              <a:gd name="T8" fmla="*/ 0 w 337"/>
              <a:gd name="T9" fmla="*/ 183 h 709"/>
            </a:gdLst>
            <a:ahLst/>
            <a:cxnLst>
              <a:cxn ang="0">
                <a:pos x="T0" y="T1"/>
              </a:cxn>
              <a:cxn ang="0">
                <a:pos x="T2" y="T3"/>
              </a:cxn>
              <a:cxn ang="0">
                <a:pos x="T4" y="T5"/>
              </a:cxn>
              <a:cxn ang="0">
                <a:pos x="T6" y="T7"/>
              </a:cxn>
              <a:cxn ang="0">
                <a:pos x="T8" y="T9"/>
              </a:cxn>
            </a:cxnLst>
            <a:rect l="0" t="0" r="r" b="b"/>
            <a:pathLst>
              <a:path w="337" h="709">
                <a:moveTo>
                  <a:pt x="0" y="183"/>
                </a:moveTo>
                <a:lnTo>
                  <a:pt x="0" y="708"/>
                </a:lnTo>
                <a:lnTo>
                  <a:pt x="337" y="709"/>
                </a:lnTo>
                <a:lnTo>
                  <a:pt x="337" y="0"/>
                </a:lnTo>
                <a:lnTo>
                  <a:pt x="0" y="183"/>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pPr>
              <a:defRPr/>
            </a:pPr>
            <a:endParaRPr lang="en-US">
              <a:solidFill>
                <a:srgbClr val="282F39"/>
              </a:solidFill>
            </a:endParaRPr>
          </a:p>
        </p:txBody>
      </p:sp>
      <p:sp>
        <p:nvSpPr>
          <p:cNvPr id="15" name="Freeform 6">
            <a:extLst>
              <a:ext uri="{FF2B5EF4-FFF2-40B4-BE49-F238E27FC236}">
                <a16:creationId xmlns="" xmlns:a16="http://schemas.microsoft.com/office/drawing/2014/main" id="{02D15E8F-895E-487D-8BA7-7BE9FAEB7A61}"/>
              </a:ext>
            </a:extLst>
          </p:cNvPr>
          <p:cNvSpPr>
            <a:spLocks/>
          </p:cNvSpPr>
          <p:nvPr/>
        </p:nvSpPr>
        <p:spPr bwMode="auto">
          <a:xfrm>
            <a:off x="2504332" y="1399205"/>
            <a:ext cx="611402" cy="1377560"/>
          </a:xfrm>
          <a:custGeom>
            <a:avLst/>
            <a:gdLst>
              <a:gd name="T0" fmla="*/ 0 w 337"/>
              <a:gd name="T1" fmla="*/ 369 h 893"/>
              <a:gd name="T2" fmla="*/ 0 w 337"/>
              <a:gd name="T3" fmla="*/ 893 h 893"/>
              <a:gd name="T4" fmla="*/ 337 w 337"/>
              <a:gd name="T5" fmla="*/ 710 h 893"/>
              <a:gd name="T6" fmla="*/ 337 w 337"/>
              <a:gd name="T7" fmla="*/ 0 h 893"/>
              <a:gd name="T8" fmla="*/ 0 w 337"/>
              <a:gd name="T9" fmla="*/ 369 h 893"/>
            </a:gdLst>
            <a:ahLst/>
            <a:cxnLst>
              <a:cxn ang="0">
                <a:pos x="T0" y="T1"/>
              </a:cxn>
              <a:cxn ang="0">
                <a:pos x="T2" y="T3"/>
              </a:cxn>
              <a:cxn ang="0">
                <a:pos x="T4" y="T5"/>
              </a:cxn>
              <a:cxn ang="0">
                <a:pos x="T6" y="T7"/>
              </a:cxn>
              <a:cxn ang="0">
                <a:pos x="T8" y="T9"/>
              </a:cxn>
            </a:cxnLst>
            <a:rect l="0" t="0" r="r" b="b"/>
            <a:pathLst>
              <a:path w="337" h="893">
                <a:moveTo>
                  <a:pt x="0" y="369"/>
                </a:moveTo>
                <a:lnTo>
                  <a:pt x="0" y="893"/>
                </a:lnTo>
                <a:lnTo>
                  <a:pt x="337" y="710"/>
                </a:lnTo>
                <a:lnTo>
                  <a:pt x="337" y="0"/>
                </a:lnTo>
                <a:lnTo>
                  <a:pt x="0" y="369"/>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a:defRPr/>
            </a:pPr>
            <a:endParaRPr lang="en-US">
              <a:solidFill>
                <a:srgbClr val="282F39"/>
              </a:solidFill>
            </a:endParaRPr>
          </a:p>
        </p:txBody>
      </p:sp>
      <p:sp>
        <p:nvSpPr>
          <p:cNvPr id="16" name="Freeform 7">
            <a:extLst>
              <a:ext uri="{FF2B5EF4-FFF2-40B4-BE49-F238E27FC236}">
                <a16:creationId xmlns="" xmlns:a16="http://schemas.microsoft.com/office/drawing/2014/main" id="{2D5A052A-A9B2-4634-AEE1-7FF88F8C68A9}"/>
              </a:ext>
            </a:extLst>
          </p:cNvPr>
          <p:cNvSpPr>
            <a:spLocks/>
          </p:cNvSpPr>
          <p:nvPr/>
        </p:nvSpPr>
        <p:spPr bwMode="auto">
          <a:xfrm>
            <a:off x="2504332" y="3586642"/>
            <a:ext cx="611402" cy="1093718"/>
          </a:xfrm>
          <a:custGeom>
            <a:avLst/>
            <a:gdLst>
              <a:gd name="T0" fmla="*/ 0 w 337"/>
              <a:gd name="T1" fmla="*/ 526 h 709"/>
              <a:gd name="T2" fmla="*/ 0 w 337"/>
              <a:gd name="T3" fmla="*/ 1 h 709"/>
              <a:gd name="T4" fmla="*/ 337 w 337"/>
              <a:gd name="T5" fmla="*/ 0 h 709"/>
              <a:gd name="T6" fmla="*/ 337 w 337"/>
              <a:gd name="T7" fmla="*/ 709 h 709"/>
              <a:gd name="T8" fmla="*/ 0 w 337"/>
              <a:gd name="T9" fmla="*/ 526 h 709"/>
            </a:gdLst>
            <a:ahLst/>
            <a:cxnLst>
              <a:cxn ang="0">
                <a:pos x="T0" y="T1"/>
              </a:cxn>
              <a:cxn ang="0">
                <a:pos x="T2" y="T3"/>
              </a:cxn>
              <a:cxn ang="0">
                <a:pos x="T4" y="T5"/>
              </a:cxn>
              <a:cxn ang="0">
                <a:pos x="T6" y="T7"/>
              </a:cxn>
              <a:cxn ang="0">
                <a:pos x="T8" y="T9"/>
              </a:cxn>
            </a:cxnLst>
            <a:rect l="0" t="0" r="r" b="b"/>
            <a:pathLst>
              <a:path w="337" h="709">
                <a:moveTo>
                  <a:pt x="0" y="526"/>
                </a:moveTo>
                <a:lnTo>
                  <a:pt x="0" y="1"/>
                </a:lnTo>
                <a:lnTo>
                  <a:pt x="337" y="0"/>
                </a:lnTo>
                <a:lnTo>
                  <a:pt x="337" y="709"/>
                </a:lnTo>
                <a:lnTo>
                  <a:pt x="0" y="526"/>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pPr>
              <a:defRPr/>
            </a:pPr>
            <a:endParaRPr lang="en-US">
              <a:solidFill>
                <a:srgbClr val="282F39"/>
              </a:solidFill>
            </a:endParaRPr>
          </a:p>
        </p:txBody>
      </p:sp>
      <p:sp>
        <p:nvSpPr>
          <p:cNvPr id="17" name="Freeform 8">
            <a:extLst>
              <a:ext uri="{FF2B5EF4-FFF2-40B4-BE49-F238E27FC236}">
                <a16:creationId xmlns="" xmlns:a16="http://schemas.microsoft.com/office/drawing/2014/main" id="{3C1A153D-A41F-4D59-9FB0-F6238D32BAD5}"/>
              </a:ext>
            </a:extLst>
          </p:cNvPr>
          <p:cNvSpPr>
            <a:spLocks/>
          </p:cNvSpPr>
          <p:nvPr/>
        </p:nvSpPr>
        <p:spPr bwMode="auto">
          <a:xfrm>
            <a:off x="2504332" y="4398061"/>
            <a:ext cx="611402" cy="1377560"/>
          </a:xfrm>
          <a:custGeom>
            <a:avLst/>
            <a:gdLst>
              <a:gd name="T0" fmla="*/ 0 w 337"/>
              <a:gd name="T1" fmla="*/ 524 h 893"/>
              <a:gd name="T2" fmla="*/ 0 w 337"/>
              <a:gd name="T3" fmla="*/ 0 h 893"/>
              <a:gd name="T4" fmla="*/ 337 w 337"/>
              <a:gd name="T5" fmla="*/ 183 h 893"/>
              <a:gd name="T6" fmla="*/ 337 w 337"/>
              <a:gd name="T7" fmla="*/ 893 h 893"/>
              <a:gd name="T8" fmla="*/ 0 w 337"/>
              <a:gd name="T9" fmla="*/ 524 h 893"/>
            </a:gdLst>
            <a:ahLst/>
            <a:cxnLst>
              <a:cxn ang="0">
                <a:pos x="T0" y="T1"/>
              </a:cxn>
              <a:cxn ang="0">
                <a:pos x="T2" y="T3"/>
              </a:cxn>
              <a:cxn ang="0">
                <a:pos x="T4" y="T5"/>
              </a:cxn>
              <a:cxn ang="0">
                <a:pos x="T6" y="T7"/>
              </a:cxn>
              <a:cxn ang="0">
                <a:pos x="T8" y="T9"/>
              </a:cxn>
            </a:cxnLst>
            <a:rect l="0" t="0" r="r" b="b"/>
            <a:pathLst>
              <a:path w="337" h="893">
                <a:moveTo>
                  <a:pt x="0" y="524"/>
                </a:moveTo>
                <a:lnTo>
                  <a:pt x="0" y="0"/>
                </a:lnTo>
                <a:lnTo>
                  <a:pt x="337" y="183"/>
                </a:lnTo>
                <a:lnTo>
                  <a:pt x="337" y="893"/>
                </a:lnTo>
                <a:lnTo>
                  <a:pt x="0" y="524"/>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a:defRPr/>
            </a:pPr>
            <a:endParaRPr lang="en-US">
              <a:solidFill>
                <a:srgbClr val="282F39"/>
              </a:solidFill>
            </a:endParaRPr>
          </a:p>
        </p:txBody>
      </p:sp>
      <p:sp>
        <p:nvSpPr>
          <p:cNvPr id="21" name="TextBox 20">
            <a:extLst>
              <a:ext uri="{FF2B5EF4-FFF2-40B4-BE49-F238E27FC236}">
                <a16:creationId xmlns="" xmlns:a16="http://schemas.microsoft.com/office/drawing/2014/main" id="{F1A8E06F-8357-4D58-A7BF-BCB897B7308B}"/>
              </a:ext>
            </a:extLst>
          </p:cNvPr>
          <p:cNvSpPr txBox="1"/>
          <p:nvPr/>
        </p:nvSpPr>
        <p:spPr>
          <a:xfrm>
            <a:off x="3305190" y="1484260"/>
            <a:ext cx="1177107" cy="938719"/>
          </a:xfrm>
          <a:prstGeom prst="rect">
            <a:avLst/>
          </a:prstGeom>
          <a:noFill/>
        </p:spPr>
        <p:txBody>
          <a:bodyPr wrap="square" rtlCol="0">
            <a:spAutoFit/>
          </a:bodyPr>
          <a:lstStyle/>
          <a:p>
            <a:pPr algn="ctr">
              <a:defRPr/>
            </a:pPr>
            <a:r>
              <a:rPr lang="ru-RU" sz="5500" b="1" dirty="0">
                <a:solidFill>
                  <a:srgbClr val="FFFFFF"/>
                </a:solidFill>
                <a:latin typeface="Open Sans" panose="020B0606030504020204" pitchFamily="34" charset="0"/>
              </a:rPr>
              <a:t>01</a:t>
            </a:r>
            <a:endParaRPr lang="en-GB" sz="5500" b="1"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22" name="TextBox 21">
            <a:extLst>
              <a:ext uri="{FF2B5EF4-FFF2-40B4-BE49-F238E27FC236}">
                <a16:creationId xmlns="" xmlns:a16="http://schemas.microsoft.com/office/drawing/2014/main" id="{70136193-E4CD-40C9-B87B-F992302BAF6E}"/>
              </a:ext>
            </a:extLst>
          </p:cNvPr>
          <p:cNvSpPr txBox="1"/>
          <p:nvPr/>
        </p:nvSpPr>
        <p:spPr>
          <a:xfrm>
            <a:off x="3305190" y="2564030"/>
            <a:ext cx="1177107" cy="938719"/>
          </a:xfrm>
          <a:prstGeom prst="rect">
            <a:avLst/>
          </a:prstGeom>
          <a:noFill/>
        </p:spPr>
        <p:txBody>
          <a:bodyPr wrap="square" rtlCol="0">
            <a:spAutoFit/>
          </a:bodyPr>
          <a:lstStyle/>
          <a:p>
            <a:pPr algn="ctr">
              <a:defRPr/>
            </a:pPr>
            <a:r>
              <a:rPr lang="ru-RU" sz="5500" b="1" dirty="0">
                <a:solidFill>
                  <a:srgbClr val="FFFFFF"/>
                </a:solidFill>
                <a:latin typeface="Open Sans" panose="020B0606030504020204" pitchFamily="34" charset="0"/>
              </a:rPr>
              <a:t>02</a:t>
            </a:r>
            <a:endParaRPr lang="en-GB" sz="5500" b="1"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23" name="TextBox 22">
            <a:extLst>
              <a:ext uri="{FF2B5EF4-FFF2-40B4-BE49-F238E27FC236}">
                <a16:creationId xmlns="" xmlns:a16="http://schemas.microsoft.com/office/drawing/2014/main" id="{34BAA7A5-95DE-4BF7-A10B-3B270B85F9D8}"/>
              </a:ext>
            </a:extLst>
          </p:cNvPr>
          <p:cNvSpPr txBox="1"/>
          <p:nvPr/>
        </p:nvSpPr>
        <p:spPr>
          <a:xfrm>
            <a:off x="3305190" y="3653528"/>
            <a:ext cx="1177107" cy="938719"/>
          </a:xfrm>
          <a:prstGeom prst="rect">
            <a:avLst/>
          </a:prstGeom>
          <a:noFill/>
        </p:spPr>
        <p:txBody>
          <a:bodyPr wrap="square" rtlCol="0">
            <a:spAutoFit/>
          </a:bodyPr>
          <a:lstStyle/>
          <a:p>
            <a:pPr algn="ctr">
              <a:defRPr/>
            </a:pPr>
            <a:r>
              <a:rPr lang="ru-RU" sz="5500" b="1" dirty="0">
                <a:solidFill>
                  <a:srgbClr val="FFFFFF"/>
                </a:solidFill>
                <a:latin typeface="Open Sans" panose="020B0606030504020204" pitchFamily="34" charset="0"/>
              </a:rPr>
              <a:t>03</a:t>
            </a:r>
            <a:endParaRPr lang="en-GB" sz="5500" b="1"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24" name="TextBox 23">
            <a:extLst>
              <a:ext uri="{FF2B5EF4-FFF2-40B4-BE49-F238E27FC236}">
                <a16:creationId xmlns="" xmlns:a16="http://schemas.microsoft.com/office/drawing/2014/main" id="{92A6B1ED-3AB1-4B68-8A4B-4BAB6C4E37D3}"/>
              </a:ext>
            </a:extLst>
          </p:cNvPr>
          <p:cNvSpPr txBox="1"/>
          <p:nvPr/>
        </p:nvSpPr>
        <p:spPr>
          <a:xfrm>
            <a:off x="3305190" y="4755996"/>
            <a:ext cx="1177107" cy="938719"/>
          </a:xfrm>
          <a:prstGeom prst="rect">
            <a:avLst/>
          </a:prstGeom>
          <a:noFill/>
        </p:spPr>
        <p:txBody>
          <a:bodyPr wrap="square" rtlCol="0">
            <a:spAutoFit/>
          </a:bodyPr>
          <a:lstStyle/>
          <a:p>
            <a:pPr algn="ctr">
              <a:defRPr/>
            </a:pPr>
            <a:r>
              <a:rPr lang="ru-RU" sz="5500" b="1" dirty="0">
                <a:solidFill>
                  <a:srgbClr val="FFFFFF"/>
                </a:solidFill>
                <a:latin typeface="Open Sans" panose="020B0606030504020204" pitchFamily="34" charset="0"/>
              </a:rPr>
              <a:t>04</a:t>
            </a:r>
            <a:endParaRPr lang="en-GB" sz="5500" b="1"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58" name="TextBox 57">
            <a:extLst>
              <a:ext uri="{FF2B5EF4-FFF2-40B4-BE49-F238E27FC236}">
                <a16:creationId xmlns="" xmlns:a16="http://schemas.microsoft.com/office/drawing/2014/main" id="{9B23274B-F30F-45FE-9B20-DD92610F07D3}"/>
              </a:ext>
            </a:extLst>
          </p:cNvPr>
          <p:cNvSpPr txBox="1"/>
          <p:nvPr/>
        </p:nvSpPr>
        <p:spPr>
          <a:xfrm>
            <a:off x="4493998" y="2694281"/>
            <a:ext cx="3354815" cy="646331"/>
          </a:xfrm>
          <a:prstGeom prst="rect">
            <a:avLst/>
          </a:prstGeom>
          <a:noFill/>
        </p:spPr>
        <p:txBody>
          <a:bodyPr wrap="square" rtlCol="0">
            <a:spAutoFit/>
          </a:bodyPr>
          <a:lstStyle/>
          <a:p>
            <a:pPr>
              <a:defRPr/>
            </a:pPr>
            <a:r>
              <a:rPr lang="en-US" dirty="0" err="1" smtClean="0">
                <a:solidFill>
                  <a:srgbClr val="FFFFFF"/>
                </a:solidFill>
                <a:latin typeface="Open Sans" panose="020B0606030504020204" pitchFamily="34" charset="0"/>
              </a:rPr>
              <a:t>Lansoprazol</a:t>
            </a:r>
            <a:r>
              <a:rPr lang="en-US" dirty="0" smtClean="0">
                <a:solidFill>
                  <a:srgbClr val="FFFFFF"/>
                </a:solidFill>
                <a:latin typeface="Open Sans" panose="020B0606030504020204" pitchFamily="34" charset="0"/>
              </a:rPr>
              <a:t>, </a:t>
            </a:r>
            <a:r>
              <a:rPr lang="en-US" dirty="0" err="1" smtClean="0">
                <a:solidFill>
                  <a:srgbClr val="FFFFFF"/>
                </a:solidFill>
                <a:latin typeface="Open Sans" panose="020B0606030504020204" pitchFamily="34" charset="0"/>
              </a:rPr>
              <a:t>omeprazol</a:t>
            </a:r>
            <a:r>
              <a:rPr lang="en-US" dirty="0" smtClean="0">
                <a:solidFill>
                  <a:srgbClr val="FFFFFF"/>
                </a:solidFill>
                <a:latin typeface="Open Sans" panose="020B0606030504020204" pitchFamily="34" charset="0"/>
              </a:rPr>
              <a:t>, </a:t>
            </a:r>
            <a:r>
              <a:rPr lang="en-US" dirty="0" err="1" smtClean="0">
                <a:solidFill>
                  <a:srgbClr val="FFFFFF"/>
                </a:solidFill>
                <a:latin typeface="Open Sans" panose="020B0606030504020204" pitchFamily="34" charset="0"/>
              </a:rPr>
              <a:t>pantoprazol</a:t>
            </a:r>
            <a:endParaRPr lang="en-GB"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59" name="TextBox 58">
            <a:extLst>
              <a:ext uri="{FF2B5EF4-FFF2-40B4-BE49-F238E27FC236}">
                <a16:creationId xmlns="" xmlns:a16="http://schemas.microsoft.com/office/drawing/2014/main" id="{A4C04DDC-FBB9-4636-9E33-A03B05A18547}"/>
              </a:ext>
            </a:extLst>
          </p:cNvPr>
          <p:cNvSpPr txBox="1"/>
          <p:nvPr/>
        </p:nvSpPr>
        <p:spPr>
          <a:xfrm>
            <a:off x="4493998" y="3534299"/>
            <a:ext cx="3441796" cy="1200329"/>
          </a:xfrm>
          <a:prstGeom prst="rect">
            <a:avLst/>
          </a:prstGeom>
          <a:noFill/>
        </p:spPr>
        <p:txBody>
          <a:bodyPr wrap="square" rtlCol="0">
            <a:spAutoFit/>
          </a:bodyPr>
          <a:lstStyle/>
          <a:p>
            <a:pPr>
              <a:defRPr/>
            </a:pPr>
            <a:r>
              <a:rPr lang="en-US" dirty="0" err="1" smtClean="0">
                <a:solidFill>
                  <a:srgbClr val="FFFFFF"/>
                </a:solidFill>
                <a:latin typeface="Open Sans" panose="020B0606030504020204" pitchFamily="34" charset="0"/>
              </a:rPr>
              <a:t>Amitryptiline</a:t>
            </a:r>
            <a:r>
              <a:rPr lang="en-US" dirty="0" smtClean="0">
                <a:solidFill>
                  <a:srgbClr val="FFFFFF"/>
                </a:solidFill>
                <a:latin typeface="Open Sans" panose="020B0606030504020204" pitchFamily="34" charset="0"/>
              </a:rPr>
              <a:t>, clomipramine, imipramine, nortriptyline, </a:t>
            </a:r>
            <a:r>
              <a:rPr lang="en-US" dirty="0" err="1" smtClean="0">
                <a:solidFill>
                  <a:srgbClr val="FFFFFF"/>
                </a:solidFill>
                <a:latin typeface="Open Sans" panose="020B0606030504020204" pitchFamily="34" charset="0"/>
              </a:rPr>
              <a:t>haldol</a:t>
            </a:r>
            <a:r>
              <a:rPr lang="en-US" dirty="0" smtClean="0">
                <a:solidFill>
                  <a:srgbClr val="FFFFFF"/>
                </a:solidFill>
                <a:latin typeface="Open Sans" panose="020B0606030504020204" pitchFamily="34" charset="0"/>
              </a:rPr>
              <a:t>, citalopram, paroxetine, sertraline, venlafaxine</a:t>
            </a:r>
            <a:endParaRPr lang="en-GB"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60" name="TextBox 59">
            <a:extLst>
              <a:ext uri="{FF2B5EF4-FFF2-40B4-BE49-F238E27FC236}">
                <a16:creationId xmlns="" xmlns:a16="http://schemas.microsoft.com/office/drawing/2014/main" id="{1AD1E6D6-93F9-44B3-A584-E4E19B82C8EF}"/>
              </a:ext>
            </a:extLst>
          </p:cNvPr>
          <p:cNvSpPr txBox="1"/>
          <p:nvPr/>
        </p:nvSpPr>
        <p:spPr>
          <a:xfrm>
            <a:off x="4509156" y="4861629"/>
            <a:ext cx="3262587" cy="646331"/>
          </a:xfrm>
          <a:prstGeom prst="rect">
            <a:avLst/>
          </a:prstGeom>
          <a:noFill/>
        </p:spPr>
        <p:txBody>
          <a:bodyPr wrap="square" rtlCol="0">
            <a:spAutoFit/>
          </a:bodyPr>
          <a:lstStyle/>
          <a:p>
            <a:pPr>
              <a:defRPr/>
            </a:pPr>
            <a:r>
              <a:rPr lang="en-US" dirty="0" smtClean="0">
                <a:solidFill>
                  <a:srgbClr val="FFFFFF"/>
                </a:solidFill>
                <a:latin typeface="Open Sans" panose="020B0606030504020204" pitchFamily="34" charset="0"/>
              </a:rPr>
              <a:t>Allopurinol, carbamazepine, </a:t>
            </a:r>
            <a:r>
              <a:rPr lang="en-US" dirty="0" err="1" smtClean="0">
                <a:solidFill>
                  <a:srgbClr val="FFFFFF"/>
                </a:solidFill>
                <a:latin typeface="Open Sans" panose="020B0606030504020204" pitchFamily="34" charset="0"/>
              </a:rPr>
              <a:t>flucloxacilline</a:t>
            </a:r>
            <a:r>
              <a:rPr lang="en-US" dirty="0" smtClean="0">
                <a:solidFill>
                  <a:srgbClr val="FFFFFF"/>
                </a:solidFill>
                <a:latin typeface="Open Sans" panose="020B0606030504020204" pitchFamily="34" charset="0"/>
              </a:rPr>
              <a:t>, tramadol </a:t>
            </a:r>
            <a:endParaRPr lang="en-GB" dirty="0">
              <a:solidFill>
                <a:srgbClr val="FFFFFF"/>
              </a:solidFill>
              <a:latin typeface="Noto Sans" panose="020B0502040504020204" pitchFamily="34"/>
              <a:ea typeface="Noto Sans" panose="020B0502040504020204" pitchFamily="34"/>
              <a:cs typeface="Noto Sans" panose="020B0502040504020204" pitchFamily="34"/>
            </a:endParaRPr>
          </a:p>
        </p:txBody>
      </p:sp>
      <p:grpSp>
        <p:nvGrpSpPr>
          <p:cNvPr id="61" name="Group 104">
            <a:extLst>
              <a:ext uri="{FF2B5EF4-FFF2-40B4-BE49-F238E27FC236}">
                <a16:creationId xmlns="" xmlns:a16="http://schemas.microsoft.com/office/drawing/2014/main" id="{F86026F3-31A4-4DD6-AB87-C4AABECA4049}"/>
              </a:ext>
            </a:extLst>
          </p:cNvPr>
          <p:cNvGrpSpPr/>
          <p:nvPr/>
        </p:nvGrpSpPr>
        <p:grpSpPr>
          <a:xfrm>
            <a:off x="7935794" y="2676517"/>
            <a:ext cx="706214" cy="761192"/>
            <a:chOff x="3037808" y="395675"/>
            <a:chExt cx="2485955" cy="5271701"/>
          </a:xfrm>
          <a:solidFill>
            <a:schemeClr val="accent5"/>
          </a:solidFill>
        </p:grpSpPr>
        <p:sp>
          <p:nvSpPr>
            <p:cNvPr id="62" name="Freeform 5">
              <a:extLst>
                <a:ext uri="{FF2B5EF4-FFF2-40B4-BE49-F238E27FC236}">
                  <a16:creationId xmlns="" xmlns:a16="http://schemas.microsoft.com/office/drawing/2014/main" id="{1522D1B5-C632-4F3F-BDD3-56DEE6193AA9}"/>
                </a:ext>
              </a:extLst>
            </p:cNvPr>
            <p:cNvSpPr>
              <a:spLocks/>
            </p:cNvSpPr>
            <p:nvPr/>
          </p:nvSpPr>
          <p:spPr bwMode="auto">
            <a:xfrm>
              <a:off x="3082188" y="614363"/>
              <a:ext cx="2441575" cy="5053013"/>
            </a:xfrm>
            <a:custGeom>
              <a:avLst/>
              <a:gdLst>
                <a:gd name="T0" fmla="*/ 3420 w 3482"/>
                <a:gd name="T1" fmla="*/ 1454 h 3606"/>
                <a:gd name="T2" fmla="*/ 3056 w 3482"/>
                <a:gd name="T3" fmla="*/ 618 h 3606"/>
                <a:gd name="T4" fmla="*/ 2509 w 3482"/>
                <a:gd name="T5" fmla="*/ 394 h 3606"/>
                <a:gd name="T6" fmla="*/ 2174 w 3482"/>
                <a:gd name="T7" fmla="*/ 550 h 3606"/>
                <a:gd name="T8" fmla="*/ 2040 w 3482"/>
                <a:gd name="T9" fmla="*/ 0 h 3606"/>
                <a:gd name="T10" fmla="*/ 1638 w 3482"/>
                <a:gd name="T11" fmla="*/ 3 h 3606"/>
                <a:gd name="T12" fmla="*/ 1834 w 3482"/>
                <a:gd name="T13" fmla="*/ 632 h 3606"/>
                <a:gd name="T14" fmla="*/ 1844 w 3482"/>
                <a:gd name="T15" fmla="*/ 791 h 3606"/>
                <a:gd name="T16" fmla="*/ 1633 w 3482"/>
                <a:gd name="T17" fmla="*/ 1428 h 3606"/>
                <a:gd name="T18" fmla="*/ 1513 w 3482"/>
                <a:gd name="T19" fmla="*/ 2035 h 3606"/>
                <a:gd name="T20" fmla="*/ 1118 w 3482"/>
                <a:gd name="T21" fmla="*/ 2223 h 3606"/>
                <a:gd name="T22" fmla="*/ 973 w 3482"/>
                <a:gd name="T23" fmla="*/ 2158 h 3606"/>
                <a:gd name="T24" fmla="*/ 357 w 3482"/>
                <a:gd name="T25" fmla="*/ 2278 h 3606"/>
                <a:gd name="T26" fmla="*/ 95 w 3482"/>
                <a:gd name="T27" fmla="*/ 2637 h 3606"/>
                <a:gd name="T28" fmla="*/ 0 w 3482"/>
                <a:gd name="T29" fmla="*/ 2774 h 3606"/>
                <a:gd name="T30" fmla="*/ 360 w 3482"/>
                <a:gd name="T31" fmla="*/ 2988 h 3606"/>
                <a:gd name="T32" fmla="*/ 590 w 3482"/>
                <a:gd name="T33" fmla="*/ 2577 h 3606"/>
                <a:gd name="T34" fmla="*/ 979 w 3482"/>
                <a:gd name="T35" fmla="*/ 3241 h 3606"/>
                <a:gd name="T36" fmla="*/ 1719 w 3482"/>
                <a:gd name="T37" fmla="*/ 3600 h 3606"/>
                <a:gd name="T38" fmla="*/ 2401 w 3482"/>
                <a:gd name="T39" fmla="*/ 3393 h 3606"/>
                <a:gd name="T40" fmla="*/ 3162 w 3482"/>
                <a:gd name="T41" fmla="*/ 2607 h 3606"/>
                <a:gd name="T42" fmla="*/ 3420 w 3482"/>
                <a:gd name="T43" fmla="*/ 1454 h 3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82" h="3606">
                  <a:moveTo>
                    <a:pt x="3420" y="1454"/>
                  </a:moveTo>
                  <a:cubicBezTo>
                    <a:pt x="3374" y="1143"/>
                    <a:pt x="3259" y="862"/>
                    <a:pt x="3056" y="618"/>
                  </a:cubicBezTo>
                  <a:cubicBezTo>
                    <a:pt x="2913" y="446"/>
                    <a:pt x="2740" y="353"/>
                    <a:pt x="2509" y="394"/>
                  </a:cubicBezTo>
                  <a:cubicBezTo>
                    <a:pt x="2383" y="417"/>
                    <a:pt x="2274" y="474"/>
                    <a:pt x="2174" y="550"/>
                  </a:cubicBezTo>
                  <a:cubicBezTo>
                    <a:pt x="2007" y="399"/>
                    <a:pt x="2040" y="35"/>
                    <a:pt x="2040" y="0"/>
                  </a:cubicBezTo>
                  <a:cubicBezTo>
                    <a:pt x="1900" y="92"/>
                    <a:pt x="1770" y="91"/>
                    <a:pt x="1638" y="3"/>
                  </a:cubicBezTo>
                  <a:cubicBezTo>
                    <a:pt x="1677" y="354"/>
                    <a:pt x="1702" y="460"/>
                    <a:pt x="1834" y="632"/>
                  </a:cubicBezTo>
                  <a:cubicBezTo>
                    <a:pt x="1879" y="691"/>
                    <a:pt x="1877" y="734"/>
                    <a:pt x="1844" y="791"/>
                  </a:cubicBezTo>
                  <a:cubicBezTo>
                    <a:pt x="1730" y="989"/>
                    <a:pt x="1667" y="1203"/>
                    <a:pt x="1633" y="1428"/>
                  </a:cubicBezTo>
                  <a:cubicBezTo>
                    <a:pt x="1602" y="1632"/>
                    <a:pt x="1561" y="1835"/>
                    <a:pt x="1513" y="2035"/>
                  </a:cubicBezTo>
                  <a:cubicBezTo>
                    <a:pt x="1469" y="2216"/>
                    <a:pt x="1288" y="2297"/>
                    <a:pt x="1118" y="2223"/>
                  </a:cubicBezTo>
                  <a:cubicBezTo>
                    <a:pt x="1069" y="2202"/>
                    <a:pt x="1020" y="2181"/>
                    <a:pt x="973" y="2158"/>
                  </a:cubicBezTo>
                  <a:cubicBezTo>
                    <a:pt x="728" y="2037"/>
                    <a:pt x="533" y="2071"/>
                    <a:pt x="357" y="2278"/>
                  </a:cubicBezTo>
                  <a:cubicBezTo>
                    <a:pt x="261" y="2391"/>
                    <a:pt x="181" y="2516"/>
                    <a:pt x="95" y="2637"/>
                  </a:cubicBezTo>
                  <a:cubicBezTo>
                    <a:pt x="65" y="2678"/>
                    <a:pt x="36" y="2721"/>
                    <a:pt x="0" y="2774"/>
                  </a:cubicBezTo>
                  <a:cubicBezTo>
                    <a:pt x="174" y="2768"/>
                    <a:pt x="292" y="2830"/>
                    <a:pt x="360" y="2988"/>
                  </a:cubicBezTo>
                  <a:cubicBezTo>
                    <a:pt x="439" y="2847"/>
                    <a:pt x="513" y="2714"/>
                    <a:pt x="590" y="2577"/>
                  </a:cubicBezTo>
                  <a:cubicBezTo>
                    <a:pt x="602" y="2588"/>
                    <a:pt x="796" y="3022"/>
                    <a:pt x="979" y="3241"/>
                  </a:cubicBezTo>
                  <a:cubicBezTo>
                    <a:pt x="1162" y="3461"/>
                    <a:pt x="1414" y="3606"/>
                    <a:pt x="1719" y="3600"/>
                  </a:cubicBezTo>
                  <a:cubicBezTo>
                    <a:pt x="1965" y="3595"/>
                    <a:pt x="2192" y="3520"/>
                    <a:pt x="2401" y="3393"/>
                  </a:cubicBezTo>
                  <a:cubicBezTo>
                    <a:pt x="2724" y="3198"/>
                    <a:pt x="2966" y="2924"/>
                    <a:pt x="3162" y="2607"/>
                  </a:cubicBezTo>
                  <a:cubicBezTo>
                    <a:pt x="3381" y="2253"/>
                    <a:pt x="3482" y="1871"/>
                    <a:pt x="3420" y="14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82F39"/>
                </a:solidFill>
              </a:endParaRPr>
            </a:p>
          </p:txBody>
        </p:sp>
        <p:sp>
          <p:nvSpPr>
            <p:cNvPr id="63" name="Freeform 8">
              <a:extLst>
                <a:ext uri="{FF2B5EF4-FFF2-40B4-BE49-F238E27FC236}">
                  <a16:creationId xmlns="" xmlns:a16="http://schemas.microsoft.com/office/drawing/2014/main" id="{DED64B50-65B1-4FEC-9F10-E56CE87CAF93}"/>
                </a:ext>
              </a:extLst>
            </p:cNvPr>
            <p:cNvSpPr>
              <a:spLocks/>
            </p:cNvSpPr>
            <p:nvPr/>
          </p:nvSpPr>
          <p:spPr bwMode="auto">
            <a:xfrm>
              <a:off x="3788625" y="4737100"/>
              <a:ext cx="1131887" cy="677863"/>
            </a:xfrm>
            <a:custGeom>
              <a:avLst/>
              <a:gdLst>
                <a:gd name="T0" fmla="*/ 1616 w 1616"/>
                <a:gd name="T1" fmla="*/ 0 h 484"/>
                <a:gd name="T2" fmla="*/ 1363 w 1616"/>
                <a:gd name="T3" fmla="*/ 245 h 484"/>
                <a:gd name="T4" fmla="*/ 658 w 1616"/>
                <a:gd name="T5" fmla="*/ 454 h 484"/>
                <a:gd name="T6" fmla="*/ 208 w 1616"/>
                <a:gd name="T7" fmla="*/ 277 h 484"/>
                <a:gd name="T8" fmla="*/ 0 w 1616"/>
                <a:gd name="T9" fmla="*/ 20 h 484"/>
                <a:gd name="T10" fmla="*/ 273 w 1616"/>
                <a:gd name="T11" fmla="*/ 239 h 484"/>
                <a:gd name="T12" fmla="*/ 935 w 1616"/>
                <a:gd name="T13" fmla="*/ 353 h 484"/>
                <a:gd name="T14" fmla="*/ 1616 w 1616"/>
                <a:gd name="T15" fmla="*/ 0 h 4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6" h="484">
                  <a:moveTo>
                    <a:pt x="1616" y="0"/>
                  </a:moveTo>
                  <a:cubicBezTo>
                    <a:pt x="1563" y="78"/>
                    <a:pt x="1458" y="175"/>
                    <a:pt x="1363" y="245"/>
                  </a:cubicBezTo>
                  <a:cubicBezTo>
                    <a:pt x="1154" y="398"/>
                    <a:pt x="920" y="484"/>
                    <a:pt x="658" y="454"/>
                  </a:cubicBezTo>
                  <a:cubicBezTo>
                    <a:pt x="382" y="423"/>
                    <a:pt x="261" y="317"/>
                    <a:pt x="208" y="277"/>
                  </a:cubicBezTo>
                  <a:cubicBezTo>
                    <a:pt x="121" y="210"/>
                    <a:pt x="1" y="22"/>
                    <a:pt x="0" y="20"/>
                  </a:cubicBezTo>
                  <a:cubicBezTo>
                    <a:pt x="85" y="90"/>
                    <a:pt x="172" y="177"/>
                    <a:pt x="273" y="239"/>
                  </a:cubicBezTo>
                  <a:cubicBezTo>
                    <a:pt x="476" y="364"/>
                    <a:pt x="698" y="406"/>
                    <a:pt x="935" y="353"/>
                  </a:cubicBezTo>
                  <a:cubicBezTo>
                    <a:pt x="1183" y="297"/>
                    <a:pt x="1371" y="187"/>
                    <a:pt x="16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82F39"/>
                </a:solidFill>
              </a:endParaRPr>
            </a:p>
          </p:txBody>
        </p:sp>
        <p:sp>
          <p:nvSpPr>
            <p:cNvPr id="64" name="Oval 9">
              <a:extLst>
                <a:ext uri="{FF2B5EF4-FFF2-40B4-BE49-F238E27FC236}">
                  <a16:creationId xmlns="" xmlns:a16="http://schemas.microsoft.com/office/drawing/2014/main" id="{A1C305BD-A40C-4B88-A4AF-C83D91B03DA7}"/>
                </a:ext>
              </a:extLst>
            </p:cNvPr>
            <p:cNvSpPr>
              <a:spLocks noChangeArrowheads="1"/>
            </p:cNvSpPr>
            <p:nvPr/>
          </p:nvSpPr>
          <p:spPr bwMode="auto">
            <a:xfrm>
              <a:off x="4242650" y="395675"/>
              <a:ext cx="255587" cy="2460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82F39"/>
                </a:solidFill>
              </a:endParaRPr>
            </a:p>
          </p:txBody>
        </p:sp>
        <p:sp>
          <p:nvSpPr>
            <p:cNvPr id="65" name="Freeform 10">
              <a:extLst>
                <a:ext uri="{FF2B5EF4-FFF2-40B4-BE49-F238E27FC236}">
                  <a16:creationId xmlns="" xmlns:a16="http://schemas.microsoft.com/office/drawing/2014/main" id="{604022DF-CBB3-4B7B-B37F-D5BDBAD3FE8E}"/>
                </a:ext>
              </a:extLst>
            </p:cNvPr>
            <p:cNvSpPr>
              <a:spLocks/>
            </p:cNvSpPr>
            <p:nvPr/>
          </p:nvSpPr>
          <p:spPr bwMode="auto">
            <a:xfrm>
              <a:off x="3037808" y="4544165"/>
              <a:ext cx="268287" cy="385763"/>
            </a:xfrm>
            <a:custGeom>
              <a:avLst/>
              <a:gdLst>
                <a:gd name="T0" fmla="*/ 358 w 384"/>
                <a:gd name="T1" fmla="*/ 226 h 275"/>
                <a:gd name="T2" fmla="*/ 145 w 384"/>
                <a:gd name="T3" fmla="*/ 225 h 275"/>
                <a:gd name="T4" fmla="*/ 26 w 384"/>
                <a:gd name="T5" fmla="*/ 48 h 275"/>
                <a:gd name="T6" fmla="*/ 239 w 384"/>
                <a:gd name="T7" fmla="*/ 49 h 275"/>
                <a:gd name="T8" fmla="*/ 358 w 384"/>
                <a:gd name="T9" fmla="*/ 226 h 275"/>
              </a:gdLst>
              <a:ahLst/>
              <a:cxnLst>
                <a:cxn ang="0">
                  <a:pos x="T0" y="T1"/>
                </a:cxn>
                <a:cxn ang="0">
                  <a:pos x="T2" y="T3"/>
                </a:cxn>
                <a:cxn ang="0">
                  <a:pos x="T4" y="T5"/>
                </a:cxn>
                <a:cxn ang="0">
                  <a:pos x="T6" y="T7"/>
                </a:cxn>
                <a:cxn ang="0">
                  <a:pos x="T8" y="T9"/>
                </a:cxn>
              </a:cxnLst>
              <a:rect l="0" t="0" r="r" b="b"/>
              <a:pathLst>
                <a:path w="384" h="275">
                  <a:moveTo>
                    <a:pt x="358" y="226"/>
                  </a:moveTo>
                  <a:cubicBezTo>
                    <a:pt x="332" y="275"/>
                    <a:pt x="237" y="274"/>
                    <a:pt x="145" y="225"/>
                  </a:cubicBezTo>
                  <a:cubicBezTo>
                    <a:pt x="53" y="176"/>
                    <a:pt x="0" y="97"/>
                    <a:pt x="26" y="48"/>
                  </a:cubicBezTo>
                  <a:cubicBezTo>
                    <a:pt x="52" y="0"/>
                    <a:pt x="147" y="0"/>
                    <a:pt x="239" y="49"/>
                  </a:cubicBezTo>
                  <a:cubicBezTo>
                    <a:pt x="331" y="98"/>
                    <a:pt x="384" y="177"/>
                    <a:pt x="358" y="2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282F39"/>
                </a:solidFill>
              </a:endParaRPr>
            </a:p>
          </p:txBody>
        </p:sp>
      </p:grpSp>
      <p:grpSp>
        <p:nvGrpSpPr>
          <p:cNvPr id="66" name="Group 112">
            <a:extLst>
              <a:ext uri="{FF2B5EF4-FFF2-40B4-BE49-F238E27FC236}">
                <a16:creationId xmlns="" xmlns:a16="http://schemas.microsoft.com/office/drawing/2014/main" id="{8283E707-835C-4601-865A-0F9B1B7F4C1C}"/>
              </a:ext>
            </a:extLst>
          </p:cNvPr>
          <p:cNvGrpSpPr/>
          <p:nvPr/>
        </p:nvGrpSpPr>
        <p:grpSpPr>
          <a:xfrm>
            <a:off x="8001357" y="1505557"/>
            <a:ext cx="553420" cy="896124"/>
            <a:chOff x="-3568698" y="2503488"/>
            <a:chExt cx="2465386" cy="6902450"/>
          </a:xfrm>
          <a:solidFill>
            <a:schemeClr val="accent4"/>
          </a:solidFill>
        </p:grpSpPr>
        <p:sp>
          <p:nvSpPr>
            <p:cNvPr id="67" name="Freeform 5">
              <a:extLst>
                <a:ext uri="{FF2B5EF4-FFF2-40B4-BE49-F238E27FC236}">
                  <a16:creationId xmlns="" xmlns:a16="http://schemas.microsoft.com/office/drawing/2014/main" id="{9EFBE41B-972E-4038-BEA6-2C56EBACBDB3}"/>
                </a:ext>
              </a:extLst>
            </p:cNvPr>
            <p:cNvSpPr>
              <a:spLocks noEditPoints="1"/>
            </p:cNvSpPr>
            <p:nvPr/>
          </p:nvSpPr>
          <p:spPr bwMode="auto">
            <a:xfrm>
              <a:off x="-3568698" y="4106864"/>
              <a:ext cx="2465386" cy="4795838"/>
            </a:xfrm>
            <a:custGeom>
              <a:avLst/>
              <a:gdLst>
                <a:gd name="T0" fmla="*/ 3036 w 3810"/>
                <a:gd name="T1" fmla="*/ 3066 h 3711"/>
                <a:gd name="T2" fmla="*/ 3204 w 3810"/>
                <a:gd name="T3" fmla="*/ 2611 h 3711"/>
                <a:gd name="T4" fmla="*/ 3390 w 3810"/>
                <a:gd name="T5" fmla="*/ 3035 h 3711"/>
                <a:gd name="T6" fmla="*/ 3411 w 3810"/>
                <a:gd name="T7" fmla="*/ 3064 h 3711"/>
                <a:gd name="T8" fmla="*/ 3179 w 3810"/>
                <a:gd name="T9" fmla="*/ 2386 h 3711"/>
                <a:gd name="T10" fmla="*/ 3135 w 3810"/>
                <a:gd name="T11" fmla="*/ 2216 h 3711"/>
                <a:gd name="T12" fmla="*/ 3429 w 3810"/>
                <a:gd name="T13" fmla="*/ 2345 h 3711"/>
                <a:gd name="T14" fmla="*/ 3434 w 3810"/>
                <a:gd name="T15" fmla="*/ 2326 h 3711"/>
                <a:gd name="T16" fmla="*/ 2980 w 3810"/>
                <a:gd name="T17" fmla="*/ 1976 h 3711"/>
                <a:gd name="T18" fmla="*/ 2342 w 3810"/>
                <a:gd name="T19" fmla="*/ 1311 h 3711"/>
                <a:gd name="T20" fmla="*/ 2355 w 3810"/>
                <a:gd name="T21" fmla="*/ 1245 h 3711"/>
                <a:gd name="T22" fmla="*/ 3061 w 3810"/>
                <a:gd name="T23" fmla="*/ 1396 h 3711"/>
                <a:gd name="T24" fmla="*/ 3025 w 3810"/>
                <a:gd name="T25" fmla="*/ 1321 h 3711"/>
                <a:gd name="T26" fmla="*/ 2310 w 3810"/>
                <a:gd name="T27" fmla="*/ 1159 h 3711"/>
                <a:gd name="T28" fmla="*/ 2086 w 3810"/>
                <a:gd name="T29" fmla="*/ 1135 h 3711"/>
                <a:gd name="T30" fmla="*/ 1444 w 3810"/>
                <a:gd name="T31" fmla="*/ 882 h 3711"/>
                <a:gd name="T32" fmla="*/ 1719 w 3810"/>
                <a:gd name="T33" fmla="*/ 533 h 3711"/>
                <a:gd name="T34" fmla="*/ 1925 w 3810"/>
                <a:gd name="T35" fmla="*/ 23 h 3711"/>
                <a:gd name="T36" fmla="*/ 2604 w 3810"/>
                <a:gd name="T37" fmla="*/ 173 h 3711"/>
                <a:gd name="T38" fmla="*/ 3253 w 3810"/>
                <a:gd name="T39" fmla="*/ 119 h 3711"/>
                <a:gd name="T40" fmla="*/ 3394 w 3810"/>
                <a:gd name="T41" fmla="*/ 352 h 3711"/>
                <a:gd name="T42" fmla="*/ 3565 w 3810"/>
                <a:gd name="T43" fmla="*/ 423 h 3711"/>
                <a:gd name="T44" fmla="*/ 3780 w 3810"/>
                <a:gd name="T45" fmla="*/ 599 h 3711"/>
                <a:gd name="T46" fmla="*/ 3517 w 3810"/>
                <a:gd name="T47" fmla="*/ 763 h 3711"/>
                <a:gd name="T48" fmla="*/ 3172 w 3810"/>
                <a:gd name="T49" fmla="*/ 770 h 3711"/>
                <a:gd name="T50" fmla="*/ 3252 w 3810"/>
                <a:gd name="T51" fmla="*/ 935 h 3711"/>
                <a:gd name="T52" fmla="*/ 3489 w 3810"/>
                <a:gd name="T53" fmla="*/ 1442 h 3711"/>
                <a:gd name="T54" fmla="*/ 3776 w 3810"/>
                <a:gd name="T55" fmla="*/ 2159 h 3711"/>
                <a:gd name="T56" fmla="*/ 3797 w 3810"/>
                <a:gd name="T57" fmla="*/ 2980 h 3711"/>
                <a:gd name="T58" fmla="*/ 3353 w 3810"/>
                <a:gd name="T59" fmla="*/ 3686 h 3711"/>
                <a:gd name="T60" fmla="*/ 2509 w 3810"/>
                <a:gd name="T61" fmla="*/ 3568 h 3711"/>
                <a:gd name="T62" fmla="*/ 1555 w 3810"/>
                <a:gd name="T63" fmla="*/ 3239 h 3711"/>
                <a:gd name="T64" fmla="*/ 122 w 3810"/>
                <a:gd name="T65" fmla="*/ 1987 h 3711"/>
                <a:gd name="T66" fmla="*/ 247 w 3810"/>
                <a:gd name="T67" fmla="*/ 1182 h 3711"/>
                <a:gd name="T68" fmla="*/ 858 w 3810"/>
                <a:gd name="T69" fmla="*/ 878 h 3711"/>
                <a:gd name="T70" fmla="*/ 1387 w 3810"/>
                <a:gd name="T71" fmla="*/ 990 h 3711"/>
                <a:gd name="T72" fmla="*/ 1655 w 3810"/>
                <a:gd name="T73" fmla="*/ 1551 h 3711"/>
                <a:gd name="T74" fmla="*/ 1525 w 3810"/>
                <a:gd name="T75" fmla="*/ 2184 h 3711"/>
                <a:gd name="T76" fmla="*/ 1474 w 3810"/>
                <a:gd name="T77" fmla="*/ 2275 h 3711"/>
                <a:gd name="T78" fmla="*/ 1680 w 3810"/>
                <a:gd name="T79" fmla="*/ 2000 h 3711"/>
                <a:gd name="T80" fmla="*/ 1728 w 3810"/>
                <a:gd name="T81" fmla="*/ 2008 h 3711"/>
                <a:gd name="T82" fmla="*/ 1779 w 3810"/>
                <a:gd name="T83" fmla="*/ 2721 h 3711"/>
                <a:gd name="T84" fmla="*/ 1799 w 3810"/>
                <a:gd name="T85" fmla="*/ 2830 h 3711"/>
                <a:gd name="T86" fmla="*/ 1827 w 3810"/>
                <a:gd name="T87" fmla="*/ 2336 h 3711"/>
                <a:gd name="T88" fmla="*/ 2282 w 3810"/>
                <a:gd name="T89" fmla="*/ 2540 h 3711"/>
                <a:gd name="T90" fmla="*/ 2271 w 3810"/>
                <a:gd name="T91" fmla="*/ 2498 h 3711"/>
                <a:gd name="T92" fmla="*/ 1909 w 3810"/>
                <a:gd name="T93" fmla="*/ 2149 h 3711"/>
                <a:gd name="T94" fmla="*/ 1812 w 3810"/>
                <a:gd name="T95" fmla="*/ 1835 h 3711"/>
                <a:gd name="T96" fmla="*/ 1547 w 3810"/>
                <a:gd name="T97" fmla="*/ 1063 h 3711"/>
                <a:gd name="T98" fmla="*/ 1597 w 3810"/>
                <a:gd name="T99" fmla="*/ 1013 h 3711"/>
                <a:gd name="T100" fmla="*/ 2456 w 3810"/>
                <a:gd name="T101" fmla="*/ 1495 h 3711"/>
                <a:gd name="T102" fmla="*/ 3086 w 3810"/>
                <a:gd name="T103" fmla="*/ 2385 h 3711"/>
                <a:gd name="T104" fmla="*/ 3024 w 3810"/>
                <a:gd name="T105" fmla="*/ 3086 h 3711"/>
                <a:gd name="T106" fmla="*/ 3205 w 3810"/>
                <a:gd name="T107" fmla="*/ 319 h 3711"/>
                <a:gd name="T108" fmla="*/ 3155 w 3810"/>
                <a:gd name="T109" fmla="*/ 325 h 3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10" h="3711">
                  <a:moveTo>
                    <a:pt x="3024" y="3086"/>
                  </a:moveTo>
                  <a:cubicBezTo>
                    <a:pt x="3028" y="3079"/>
                    <a:pt x="3033" y="3073"/>
                    <a:pt x="3036" y="3066"/>
                  </a:cubicBezTo>
                  <a:cubicBezTo>
                    <a:pt x="3103" y="2930"/>
                    <a:pt x="3157" y="2790"/>
                    <a:pt x="3185" y="2641"/>
                  </a:cubicBezTo>
                  <a:cubicBezTo>
                    <a:pt x="3187" y="2630"/>
                    <a:pt x="3197" y="2621"/>
                    <a:pt x="3204" y="2611"/>
                  </a:cubicBezTo>
                  <a:cubicBezTo>
                    <a:pt x="3214" y="2618"/>
                    <a:pt x="3229" y="2623"/>
                    <a:pt x="3234" y="2633"/>
                  </a:cubicBezTo>
                  <a:cubicBezTo>
                    <a:pt x="3303" y="2760"/>
                    <a:pt x="3355" y="2894"/>
                    <a:pt x="3390" y="3035"/>
                  </a:cubicBezTo>
                  <a:cubicBezTo>
                    <a:pt x="3393" y="3045"/>
                    <a:pt x="3397" y="3055"/>
                    <a:pt x="3401" y="3065"/>
                  </a:cubicBezTo>
                  <a:cubicBezTo>
                    <a:pt x="3404" y="3065"/>
                    <a:pt x="3408" y="3064"/>
                    <a:pt x="3411" y="3064"/>
                  </a:cubicBezTo>
                  <a:cubicBezTo>
                    <a:pt x="3407" y="3030"/>
                    <a:pt x="3405" y="2996"/>
                    <a:pt x="3397" y="2962"/>
                  </a:cubicBezTo>
                  <a:cubicBezTo>
                    <a:pt x="3352" y="2760"/>
                    <a:pt x="3267" y="2572"/>
                    <a:pt x="3179" y="2386"/>
                  </a:cubicBezTo>
                  <a:cubicBezTo>
                    <a:pt x="3161" y="2346"/>
                    <a:pt x="3142" y="2307"/>
                    <a:pt x="3128" y="2266"/>
                  </a:cubicBezTo>
                  <a:cubicBezTo>
                    <a:pt x="3123" y="2252"/>
                    <a:pt x="3127" y="2230"/>
                    <a:pt x="3135" y="2216"/>
                  </a:cubicBezTo>
                  <a:cubicBezTo>
                    <a:pt x="3145" y="2199"/>
                    <a:pt x="3164" y="2202"/>
                    <a:pt x="3184" y="2208"/>
                  </a:cubicBezTo>
                  <a:cubicBezTo>
                    <a:pt x="3276" y="2237"/>
                    <a:pt x="3353" y="2289"/>
                    <a:pt x="3429" y="2345"/>
                  </a:cubicBezTo>
                  <a:cubicBezTo>
                    <a:pt x="3434" y="2349"/>
                    <a:pt x="3439" y="2352"/>
                    <a:pt x="3450" y="2351"/>
                  </a:cubicBezTo>
                  <a:cubicBezTo>
                    <a:pt x="3445" y="2343"/>
                    <a:pt x="3440" y="2334"/>
                    <a:pt x="3434" y="2326"/>
                  </a:cubicBezTo>
                  <a:cubicBezTo>
                    <a:pt x="3353" y="2227"/>
                    <a:pt x="3252" y="2155"/>
                    <a:pt x="3133" y="2112"/>
                  </a:cubicBezTo>
                  <a:cubicBezTo>
                    <a:pt x="3061" y="2086"/>
                    <a:pt x="3016" y="2039"/>
                    <a:pt x="2980" y="1976"/>
                  </a:cubicBezTo>
                  <a:cubicBezTo>
                    <a:pt x="2873" y="1792"/>
                    <a:pt x="2735" y="1633"/>
                    <a:pt x="2574" y="1493"/>
                  </a:cubicBezTo>
                  <a:cubicBezTo>
                    <a:pt x="2500" y="1429"/>
                    <a:pt x="2419" y="1373"/>
                    <a:pt x="2342" y="1311"/>
                  </a:cubicBezTo>
                  <a:cubicBezTo>
                    <a:pt x="2329" y="1301"/>
                    <a:pt x="2322" y="1283"/>
                    <a:pt x="2313" y="1269"/>
                  </a:cubicBezTo>
                  <a:cubicBezTo>
                    <a:pt x="2327" y="1261"/>
                    <a:pt x="2340" y="1246"/>
                    <a:pt x="2355" y="1245"/>
                  </a:cubicBezTo>
                  <a:cubicBezTo>
                    <a:pt x="2433" y="1239"/>
                    <a:pt x="2511" y="1231"/>
                    <a:pt x="2589" y="1233"/>
                  </a:cubicBezTo>
                  <a:cubicBezTo>
                    <a:pt x="2762" y="1239"/>
                    <a:pt x="2922" y="1288"/>
                    <a:pt x="3061" y="1396"/>
                  </a:cubicBezTo>
                  <a:cubicBezTo>
                    <a:pt x="3092" y="1419"/>
                    <a:pt x="3119" y="1446"/>
                    <a:pt x="3150" y="1470"/>
                  </a:cubicBezTo>
                  <a:cubicBezTo>
                    <a:pt x="3119" y="1411"/>
                    <a:pt x="3076" y="1362"/>
                    <a:pt x="3025" y="1321"/>
                  </a:cubicBezTo>
                  <a:cubicBezTo>
                    <a:pt x="2903" y="1222"/>
                    <a:pt x="2761" y="1175"/>
                    <a:pt x="2607" y="1157"/>
                  </a:cubicBezTo>
                  <a:cubicBezTo>
                    <a:pt x="2508" y="1146"/>
                    <a:pt x="2409" y="1147"/>
                    <a:pt x="2310" y="1159"/>
                  </a:cubicBezTo>
                  <a:cubicBezTo>
                    <a:pt x="2301" y="1160"/>
                    <a:pt x="2290" y="1159"/>
                    <a:pt x="2281" y="1162"/>
                  </a:cubicBezTo>
                  <a:cubicBezTo>
                    <a:pt x="2210" y="1195"/>
                    <a:pt x="2148" y="1167"/>
                    <a:pt x="2086" y="1135"/>
                  </a:cubicBezTo>
                  <a:cubicBezTo>
                    <a:pt x="1934" y="1056"/>
                    <a:pt x="1774" y="995"/>
                    <a:pt x="1611" y="942"/>
                  </a:cubicBezTo>
                  <a:cubicBezTo>
                    <a:pt x="1556" y="924"/>
                    <a:pt x="1501" y="904"/>
                    <a:pt x="1444" y="882"/>
                  </a:cubicBezTo>
                  <a:cubicBezTo>
                    <a:pt x="1518" y="864"/>
                    <a:pt x="1540" y="804"/>
                    <a:pt x="1568" y="745"/>
                  </a:cubicBezTo>
                  <a:cubicBezTo>
                    <a:pt x="1605" y="666"/>
                    <a:pt x="1646" y="590"/>
                    <a:pt x="1719" y="533"/>
                  </a:cubicBezTo>
                  <a:cubicBezTo>
                    <a:pt x="1800" y="470"/>
                    <a:pt x="1826" y="369"/>
                    <a:pt x="1788" y="251"/>
                  </a:cubicBezTo>
                  <a:cubicBezTo>
                    <a:pt x="1753" y="142"/>
                    <a:pt x="1795" y="49"/>
                    <a:pt x="1925" y="23"/>
                  </a:cubicBezTo>
                  <a:cubicBezTo>
                    <a:pt x="2043" y="0"/>
                    <a:pt x="2155" y="30"/>
                    <a:pt x="2266" y="69"/>
                  </a:cubicBezTo>
                  <a:cubicBezTo>
                    <a:pt x="2377" y="108"/>
                    <a:pt x="2490" y="147"/>
                    <a:pt x="2604" y="173"/>
                  </a:cubicBezTo>
                  <a:cubicBezTo>
                    <a:pt x="2752" y="206"/>
                    <a:pt x="2901" y="193"/>
                    <a:pt x="3045" y="145"/>
                  </a:cubicBezTo>
                  <a:cubicBezTo>
                    <a:pt x="3113" y="122"/>
                    <a:pt x="3181" y="108"/>
                    <a:pt x="3253" y="119"/>
                  </a:cubicBezTo>
                  <a:cubicBezTo>
                    <a:pt x="3323" y="130"/>
                    <a:pt x="3380" y="184"/>
                    <a:pt x="3388" y="254"/>
                  </a:cubicBezTo>
                  <a:cubicBezTo>
                    <a:pt x="3392" y="286"/>
                    <a:pt x="3394" y="319"/>
                    <a:pt x="3394" y="352"/>
                  </a:cubicBezTo>
                  <a:cubicBezTo>
                    <a:pt x="3394" y="400"/>
                    <a:pt x="3411" y="422"/>
                    <a:pt x="3460" y="425"/>
                  </a:cubicBezTo>
                  <a:cubicBezTo>
                    <a:pt x="3495" y="427"/>
                    <a:pt x="3530" y="424"/>
                    <a:pt x="3565" y="423"/>
                  </a:cubicBezTo>
                  <a:cubicBezTo>
                    <a:pt x="3591" y="423"/>
                    <a:pt x="3617" y="423"/>
                    <a:pt x="3643" y="423"/>
                  </a:cubicBezTo>
                  <a:cubicBezTo>
                    <a:pt x="3728" y="420"/>
                    <a:pt x="3796" y="527"/>
                    <a:pt x="3780" y="599"/>
                  </a:cubicBezTo>
                  <a:cubicBezTo>
                    <a:pt x="3770" y="645"/>
                    <a:pt x="3739" y="676"/>
                    <a:pt x="3706" y="707"/>
                  </a:cubicBezTo>
                  <a:cubicBezTo>
                    <a:pt x="3651" y="756"/>
                    <a:pt x="3584" y="763"/>
                    <a:pt x="3517" y="763"/>
                  </a:cubicBezTo>
                  <a:cubicBezTo>
                    <a:pt x="3438" y="764"/>
                    <a:pt x="3360" y="758"/>
                    <a:pt x="3282" y="751"/>
                  </a:cubicBezTo>
                  <a:cubicBezTo>
                    <a:pt x="3242" y="747"/>
                    <a:pt x="3206" y="754"/>
                    <a:pt x="3172" y="770"/>
                  </a:cubicBezTo>
                  <a:cubicBezTo>
                    <a:pt x="3138" y="787"/>
                    <a:pt x="3128" y="817"/>
                    <a:pt x="3152" y="845"/>
                  </a:cubicBezTo>
                  <a:cubicBezTo>
                    <a:pt x="3181" y="879"/>
                    <a:pt x="3214" y="914"/>
                    <a:pt x="3252" y="935"/>
                  </a:cubicBezTo>
                  <a:cubicBezTo>
                    <a:pt x="3315" y="969"/>
                    <a:pt x="3346" y="1024"/>
                    <a:pt x="3369" y="1085"/>
                  </a:cubicBezTo>
                  <a:cubicBezTo>
                    <a:pt x="3411" y="1203"/>
                    <a:pt x="3445" y="1325"/>
                    <a:pt x="3489" y="1442"/>
                  </a:cubicBezTo>
                  <a:cubicBezTo>
                    <a:pt x="3518" y="1520"/>
                    <a:pt x="3558" y="1594"/>
                    <a:pt x="3595" y="1670"/>
                  </a:cubicBezTo>
                  <a:cubicBezTo>
                    <a:pt x="3671" y="1827"/>
                    <a:pt x="3745" y="1986"/>
                    <a:pt x="3776" y="2159"/>
                  </a:cubicBezTo>
                  <a:cubicBezTo>
                    <a:pt x="3795" y="2270"/>
                    <a:pt x="3804" y="2384"/>
                    <a:pt x="3806" y="2497"/>
                  </a:cubicBezTo>
                  <a:cubicBezTo>
                    <a:pt x="3809" y="2658"/>
                    <a:pt x="3810" y="2820"/>
                    <a:pt x="3797" y="2980"/>
                  </a:cubicBezTo>
                  <a:cubicBezTo>
                    <a:pt x="3786" y="3106"/>
                    <a:pt x="3773" y="3233"/>
                    <a:pt x="3723" y="3353"/>
                  </a:cubicBezTo>
                  <a:cubicBezTo>
                    <a:pt x="3652" y="3523"/>
                    <a:pt x="3537" y="3645"/>
                    <a:pt x="3353" y="3686"/>
                  </a:cubicBezTo>
                  <a:cubicBezTo>
                    <a:pt x="3241" y="3711"/>
                    <a:pt x="3128" y="3700"/>
                    <a:pt x="3016" y="3676"/>
                  </a:cubicBezTo>
                  <a:cubicBezTo>
                    <a:pt x="2847" y="3640"/>
                    <a:pt x="2677" y="3611"/>
                    <a:pt x="2509" y="3568"/>
                  </a:cubicBezTo>
                  <a:cubicBezTo>
                    <a:pt x="2319" y="3520"/>
                    <a:pt x="2132" y="3460"/>
                    <a:pt x="1944" y="3404"/>
                  </a:cubicBezTo>
                  <a:cubicBezTo>
                    <a:pt x="1809" y="3363"/>
                    <a:pt x="1680" y="3306"/>
                    <a:pt x="1555" y="3239"/>
                  </a:cubicBezTo>
                  <a:cubicBezTo>
                    <a:pt x="1156" y="3025"/>
                    <a:pt x="795" y="2759"/>
                    <a:pt x="475" y="2438"/>
                  </a:cubicBezTo>
                  <a:cubicBezTo>
                    <a:pt x="339" y="2301"/>
                    <a:pt x="219" y="2154"/>
                    <a:pt x="122" y="1987"/>
                  </a:cubicBezTo>
                  <a:cubicBezTo>
                    <a:pt x="36" y="1839"/>
                    <a:pt x="0" y="1680"/>
                    <a:pt x="38" y="1511"/>
                  </a:cubicBezTo>
                  <a:cubicBezTo>
                    <a:pt x="68" y="1378"/>
                    <a:pt x="144" y="1269"/>
                    <a:pt x="247" y="1182"/>
                  </a:cubicBezTo>
                  <a:cubicBezTo>
                    <a:pt x="353" y="1092"/>
                    <a:pt x="463" y="1005"/>
                    <a:pt x="593" y="954"/>
                  </a:cubicBezTo>
                  <a:cubicBezTo>
                    <a:pt x="678" y="921"/>
                    <a:pt x="769" y="898"/>
                    <a:pt x="858" y="878"/>
                  </a:cubicBezTo>
                  <a:cubicBezTo>
                    <a:pt x="969" y="854"/>
                    <a:pt x="1083" y="851"/>
                    <a:pt x="1196" y="866"/>
                  </a:cubicBezTo>
                  <a:cubicBezTo>
                    <a:pt x="1279" y="877"/>
                    <a:pt x="1343" y="924"/>
                    <a:pt x="1387" y="990"/>
                  </a:cubicBezTo>
                  <a:cubicBezTo>
                    <a:pt x="1439" y="1068"/>
                    <a:pt x="1485" y="1151"/>
                    <a:pt x="1525" y="1236"/>
                  </a:cubicBezTo>
                  <a:cubicBezTo>
                    <a:pt x="1573" y="1339"/>
                    <a:pt x="1616" y="1444"/>
                    <a:pt x="1655" y="1551"/>
                  </a:cubicBezTo>
                  <a:cubicBezTo>
                    <a:pt x="1697" y="1665"/>
                    <a:pt x="1700" y="1781"/>
                    <a:pt x="1656" y="1898"/>
                  </a:cubicBezTo>
                  <a:cubicBezTo>
                    <a:pt x="1618" y="1996"/>
                    <a:pt x="1582" y="2095"/>
                    <a:pt x="1525" y="2184"/>
                  </a:cubicBezTo>
                  <a:cubicBezTo>
                    <a:pt x="1507" y="2213"/>
                    <a:pt x="1487" y="2240"/>
                    <a:pt x="1467" y="2268"/>
                  </a:cubicBezTo>
                  <a:cubicBezTo>
                    <a:pt x="1469" y="2270"/>
                    <a:pt x="1472" y="2273"/>
                    <a:pt x="1474" y="2275"/>
                  </a:cubicBezTo>
                  <a:cubicBezTo>
                    <a:pt x="1511" y="2233"/>
                    <a:pt x="1550" y="2194"/>
                    <a:pt x="1583" y="2149"/>
                  </a:cubicBezTo>
                  <a:cubicBezTo>
                    <a:pt x="1618" y="2102"/>
                    <a:pt x="1647" y="2049"/>
                    <a:pt x="1680" y="2000"/>
                  </a:cubicBezTo>
                  <a:cubicBezTo>
                    <a:pt x="1687" y="1990"/>
                    <a:pt x="1700" y="1985"/>
                    <a:pt x="1710" y="1977"/>
                  </a:cubicBezTo>
                  <a:cubicBezTo>
                    <a:pt x="1717" y="1988"/>
                    <a:pt x="1727" y="1997"/>
                    <a:pt x="1728" y="2008"/>
                  </a:cubicBezTo>
                  <a:cubicBezTo>
                    <a:pt x="1742" y="2125"/>
                    <a:pt x="1758" y="2242"/>
                    <a:pt x="1767" y="2359"/>
                  </a:cubicBezTo>
                  <a:cubicBezTo>
                    <a:pt x="1775" y="2479"/>
                    <a:pt x="1779" y="2600"/>
                    <a:pt x="1779" y="2721"/>
                  </a:cubicBezTo>
                  <a:cubicBezTo>
                    <a:pt x="1779" y="2799"/>
                    <a:pt x="1766" y="2876"/>
                    <a:pt x="1764" y="2956"/>
                  </a:cubicBezTo>
                  <a:cubicBezTo>
                    <a:pt x="1776" y="2914"/>
                    <a:pt x="1790" y="2873"/>
                    <a:pt x="1799" y="2830"/>
                  </a:cubicBezTo>
                  <a:cubicBezTo>
                    <a:pt x="1829" y="2680"/>
                    <a:pt x="1837" y="2528"/>
                    <a:pt x="1830" y="2375"/>
                  </a:cubicBezTo>
                  <a:cubicBezTo>
                    <a:pt x="1829" y="2362"/>
                    <a:pt x="1828" y="2349"/>
                    <a:pt x="1827" y="2336"/>
                  </a:cubicBezTo>
                  <a:cubicBezTo>
                    <a:pt x="1819" y="2258"/>
                    <a:pt x="1850" y="2237"/>
                    <a:pt x="1925" y="2265"/>
                  </a:cubicBezTo>
                  <a:cubicBezTo>
                    <a:pt x="2073" y="2320"/>
                    <a:pt x="2193" y="2410"/>
                    <a:pt x="2282" y="2540"/>
                  </a:cubicBezTo>
                  <a:cubicBezTo>
                    <a:pt x="2286" y="2545"/>
                    <a:pt x="2290" y="2550"/>
                    <a:pt x="2300" y="2552"/>
                  </a:cubicBezTo>
                  <a:cubicBezTo>
                    <a:pt x="2290" y="2534"/>
                    <a:pt x="2282" y="2515"/>
                    <a:pt x="2271" y="2498"/>
                  </a:cubicBezTo>
                  <a:cubicBezTo>
                    <a:pt x="2205" y="2389"/>
                    <a:pt x="2131" y="2287"/>
                    <a:pt x="2025" y="2212"/>
                  </a:cubicBezTo>
                  <a:cubicBezTo>
                    <a:pt x="1990" y="2187"/>
                    <a:pt x="1950" y="2165"/>
                    <a:pt x="1909" y="2149"/>
                  </a:cubicBezTo>
                  <a:cubicBezTo>
                    <a:pt x="1864" y="2131"/>
                    <a:pt x="1846" y="2098"/>
                    <a:pt x="1840" y="2055"/>
                  </a:cubicBezTo>
                  <a:cubicBezTo>
                    <a:pt x="1830" y="1982"/>
                    <a:pt x="1824" y="1908"/>
                    <a:pt x="1812" y="1835"/>
                  </a:cubicBezTo>
                  <a:cubicBezTo>
                    <a:pt x="1791" y="1702"/>
                    <a:pt x="1759" y="1571"/>
                    <a:pt x="1707" y="1446"/>
                  </a:cubicBezTo>
                  <a:cubicBezTo>
                    <a:pt x="1655" y="1318"/>
                    <a:pt x="1600" y="1191"/>
                    <a:pt x="1547" y="1063"/>
                  </a:cubicBezTo>
                  <a:cubicBezTo>
                    <a:pt x="1541" y="1048"/>
                    <a:pt x="1546" y="1028"/>
                    <a:pt x="1546" y="1011"/>
                  </a:cubicBezTo>
                  <a:cubicBezTo>
                    <a:pt x="1563" y="1011"/>
                    <a:pt x="1582" y="1007"/>
                    <a:pt x="1597" y="1013"/>
                  </a:cubicBezTo>
                  <a:cubicBezTo>
                    <a:pt x="1724" y="1065"/>
                    <a:pt x="1853" y="1115"/>
                    <a:pt x="1977" y="1173"/>
                  </a:cubicBezTo>
                  <a:cubicBezTo>
                    <a:pt x="2153" y="1255"/>
                    <a:pt x="2310" y="1367"/>
                    <a:pt x="2456" y="1495"/>
                  </a:cubicBezTo>
                  <a:cubicBezTo>
                    <a:pt x="2603" y="1624"/>
                    <a:pt x="2745" y="1760"/>
                    <a:pt x="2868" y="1913"/>
                  </a:cubicBezTo>
                  <a:cubicBezTo>
                    <a:pt x="2980" y="2052"/>
                    <a:pt x="3049" y="2213"/>
                    <a:pt x="3086" y="2385"/>
                  </a:cubicBezTo>
                  <a:cubicBezTo>
                    <a:pt x="3111" y="2501"/>
                    <a:pt x="3110" y="2620"/>
                    <a:pt x="3099" y="2739"/>
                  </a:cubicBezTo>
                  <a:cubicBezTo>
                    <a:pt x="3088" y="2858"/>
                    <a:pt x="3059" y="2972"/>
                    <a:pt x="3024" y="3086"/>
                  </a:cubicBezTo>
                  <a:close/>
                  <a:moveTo>
                    <a:pt x="3235" y="424"/>
                  </a:moveTo>
                  <a:cubicBezTo>
                    <a:pt x="3224" y="388"/>
                    <a:pt x="3204" y="353"/>
                    <a:pt x="3205" y="319"/>
                  </a:cubicBezTo>
                  <a:cubicBezTo>
                    <a:pt x="3206" y="286"/>
                    <a:pt x="3227" y="254"/>
                    <a:pt x="3242" y="215"/>
                  </a:cubicBezTo>
                  <a:cubicBezTo>
                    <a:pt x="3198" y="246"/>
                    <a:pt x="3151" y="269"/>
                    <a:pt x="3155" y="325"/>
                  </a:cubicBezTo>
                  <a:cubicBezTo>
                    <a:pt x="3158" y="375"/>
                    <a:pt x="3198" y="400"/>
                    <a:pt x="3235" y="4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82F39"/>
                </a:solidFill>
              </a:endParaRPr>
            </a:p>
          </p:txBody>
        </p:sp>
        <p:sp>
          <p:nvSpPr>
            <p:cNvPr id="68" name="Freeform 6">
              <a:extLst>
                <a:ext uri="{FF2B5EF4-FFF2-40B4-BE49-F238E27FC236}">
                  <a16:creationId xmlns="" xmlns:a16="http://schemas.microsoft.com/office/drawing/2014/main" id="{FB8DC120-E0F9-4C15-BB56-12F7BA546F13}"/>
                </a:ext>
              </a:extLst>
            </p:cNvPr>
            <p:cNvSpPr>
              <a:spLocks noEditPoints="1"/>
            </p:cNvSpPr>
            <p:nvPr/>
          </p:nvSpPr>
          <p:spPr bwMode="auto">
            <a:xfrm>
              <a:off x="-2954338" y="2503488"/>
              <a:ext cx="1196975" cy="2635250"/>
            </a:xfrm>
            <a:custGeom>
              <a:avLst/>
              <a:gdLst>
                <a:gd name="T0" fmla="*/ 4 w 1850"/>
                <a:gd name="T1" fmla="*/ 1995 h 2039"/>
                <a:gd name="T2" fmla="*/ 5 w 1850"/>
                <a:gd name="T3" fmla="*/ 1834 h 2039"/>
                <a:gd name="T4" fmla="*/ 51 w 1850"/>
                <a:gd name="T5" fmla="*/ 1409 h 2039"/>
                <a:gd name="T6" fmla="*/ 207 w 1850"/>
                <a:gd name="T7" fmla="*/ 905 h 2039"/>
                <a:gd name="T8" fmla="*/ 322 w 1850"/>
                <a:gd name="T9" fmla="*/ 749 h 2039"/>
                <a:gd name="T10" fmla="*/ 399 w 1850"/>
                <a:gd name="T11" fmla="*/ 645 h 2039"/>
                <a:gd name="T12" fmla="*/ 380 w 1850"/>
                <a:gd name="T13" fmla="*/ 460 h 2039"/>
                <a:gd name="T14" fmla="*/ 404 w 1850"/>
                <a:gd name="T15" fmla="*/ 288 h 2039"/>
                <a:gd name="T16" fmla="*/ 514 w 1850"/>
                <a:gd name="T17" fmla="*/ 228 h 2039"/>
                <a:gd name="T18" fmla="*/ 578 w 1850"/>
                <a:gd name="T19" fmla="*/ 237 h 2039"/>
                <a:gd name="T20" fmla="*/ 609 w 1850"/>
                <a:gd name="T21" fmla="*/ 260 h 2039"/>
                <a:gd name="T22" fmla="*/ 666 w 1850"/>
                <a:gd name="T23" fmla="*/ 280 h 2039"/>
                <a:gd name="T24" fmla="*/ 680 w 1850"/>
                <a:gd name="T25" fmla="*/ 221 h 2039"/>
                <a:gd name="T26" fmla="*/ 701 w 1850"/>
                <a:gd name="T27" fmla="*/ 166 h 2039"/>
                <a:gd name="T28" fmla="*/ 996 w 1850"/>
                <a:gd name="T29" fmla="*/ 144 h 2039"/>
                <a:gd name="T30" fmla="*/ 1009 w 1850"/>
                <a:gd name="T31" fmla="*/ 158 h 2039"/>
                <a:gd name="T32" fmla="*/ 1127 w 1850"/>
                <a:gd name="T33" fmla="*/ 153 h 2039"/>
                <a:gd name="T34" fmla="*/ 1182 w 1850"/>
                <a:gd name="T35" fmla="*/ 65 h 2039"/>
                <a:gd name="T36" fmla="*/ 1218 w 1850"/>
                <a:gd name="T37" fmla="*/ 31 h 2039"/>
                <a:gd name="T38" fmla="*/ 1455 w 1850"/>
                <a:gd name="T39" fmla="*/ 159 h 2039"/>
                <a:gd name="T40" fmla="*/ 1392 w 1850"/>
                <a:gd name="T41" fmla="*/ 326 h 2039"/>
                <a:gd name="T42" fmla="*/ 1366 w 1850"/>
                <a:gd name="T43" fmla="*/ 535 h 2039"/>
                <a:gd name="T44" fmla="*/ 1446 w 1850"/>
                <a:gd name="T45" fmla="*/ 615 h 2039"/>
                <a:gd name="T46" fmla="*/ 1582 w 1850"/>
                <a:gd name="T47" fmla="*/ 697 h 2039"/>
                <a:gd name="T48" fmla="*/ 1771 w 1850"/>
                <a:gd name="T49" fmla="*/ 895 h 2039"/>
                <a:gd name="T50" fmla="*/ 1849 w 1850"/>
                <a:gd name="T51" fmla="*/ 1271 h 2039"/>
                <a:gd name="T52" fmla="*/ 1798 w 1850"/>
                <a:gd name="T53" fmla="*/ 1322 h 2039"/>
                <a:gd name="T54" fmla="*/ 1416 w 1850"/>
                <a:gd name="T55" fmla="*/ 1234 h 2039"/>
                <a:gd name="T56" fmla="*/ 1002 w 1850"/>
                <a:gd name="T57" fmla="*/ 1153 h 2039"/>
                <a:gd name="T58" fmla="*/ 767 w 1850"/>
                <a:gd name="T59" fmla="*/ 1284 h 2039"/>
                <a:gd name="T60" fmla="*/ 745 w 1850"/>
                <a:gd name="T61" fmla="*/ 1538 h 2039"/>
                <a:gd name="T62" fmla="*/ 705 w 1850"/>
                <a:gd name="T63" fmla="*/ 1695 h 2039"/>
                <a:gd name="T64" fmla="*/ 520 w 1850"/>
                <a:gd name="T65" fmla="*/ 1964 h 2039"/>
                <a:gd name="T66" fmla="*/ 410 w 1850"/>
                <a:gd name="T67" fmla="*/ 2025 h 2039"/>
                <a:gd name="T68" fmla="*/ 77 w 1850"/>
                <a:gd name="T69" fmla="*/ 1995 h 2039"/>
                <a:gd name="T70" fmla="*/ 4 w 1850"/>
                <a:gd name="T71" fmla="*/ 1995 h 2039"/>
                <a:gd name="T72" fmla="*/ 1206 w 1850"/>
                <a:gd name="T73" fmla="*/ 70 h 2039"/>
                <a:gd name="T74" fmla="*/ 1415 w 1850"/>
                <a:gd name="T75" fmla="*/ 267 h 2039"/>
                <a:gd name="T76" fmla="*/ 1288 w 1850"/>
                <a:gd name="T77" fmla="*/ 198 h 2039"/>
                <a:gd name="T78" fmla="*/ 1206 w 1850"/>
                <a:gd name="T79" fmla="*/ 70 h 2039"/>
                <a:gd name="T80" fmla="*/ 983 w 1850"/>
                <a:gd name="T81" fmla="*/ 165 h 2039"/>
                <a:gd name="T82" fmla="*/ 706 w 1850"/>
                <a:gd name="T83" fmla="*/ 209 h 2039"/>
                <a:gd name="T84" fmla="*/ 983 w 1850"/>
                <a:gd name="T85" fmla="*/ 165 h 2039"/>
                <a:gd name="T86" fmla="*/ 377 w 1850"/>
                <a:gd name="T87" fmla="*/ 412 h 2039"/>
                <a:gd name="T88" fmla="*/ 528 w 1850"/>
                <a:gd name="T89" fmla="*/ 410 h 2039"/>
                <a:gd name="T90" fmla="*/ 572 w 1850"/>
                <a:gd name="T91" fmla="*/ 264 h 2039"/>
                <a:gd name="T92" fmla="*/ 377 w 1850"/>
                <a:gd name="T93" fmla="*/ 412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50" h="2039">
                  <a:moveTo>
                    <a:pt x="4" y="1995"/>
                  </a:moveTo>
                  <a:cubicBezTo>
                    <a:pt x="4" y="1940"/>
                    <a:pt x="0" y="1887"/>
                    <a:pt x="5" y="1834"/>
                  </a:cubicBezTo>
                  <a:cubicBezTo>
                    <a:pt x="18" y="1692"/>
                    <a:pt x="28" y="1550"/>
                    <a:pt x="51" y="1409"/>
                  </a:cubicBezTo>
                  <a:cubicBezTo>
                    <a:pt x="79" y="1235"/>
                    <a:pt x="120" y="1062"/>
                    <a:pt x="207" y="905"/>
                  </a:cubicBezTo>
                  <a:cubicBezTo>
                    <a:pt x="237" y="849"/>
                    <a:pt x="283" y="801"/>
                    <a:pt x="322" y="749"/>
                  </a:cubicBezTo>
                  <a:cubicBezTo>
                    <a:pt x="348" y="715"/>
                    <a:pt x="379" y="683"/>
                    <a:pt x="399" y="645"/>
                  </a:cubicBezTo>
                  <a:cubicBezTo>
                    <a:pt x="431" y="582"/>
                    <a:pt x="417" y="519"/>
                    <a:pt x="380" y="460"/>
                  </a:cubicBezTo>
                  <a:cubicBezTo>
                    <a:pt x="338" y="394"/>
                    <a:pt x="344" y="336"/>
                    <a:pt x="404" y="288"/>
                  </a:cubicBezTo>
                  <a:cubicBezTo>
                    <a:pt x="436" y="262"/>
                    <a:pt x="475" y="242"/>
                    <a:pt x="514" y="228"/>
                  </a:cubicBezTo>
                  <a:cubicBezTo>
                    <a:pt x="532" y="221"/>
                    <a:pt x="557" y="231"/>
                    <a:pt x="578" y="237"/>
                  </a:cubicBezTo>
                  <a:cubicBezTo>
                    <a:pt x="590" y="240"/>
                    <a:pt x="599" y="252"/>
                    <a:pt x="609" y="260"/>
                  </a:cubicBezTo>
                  <a:cubicBezTo>
                    <a:pt x="626" y="275"/>
                    <a:pt x="643" y="293"/>
                    <a:pt x="666" y="280"/>
                  </a:cubicBezTo>
                  <a:cubicBezTo>
                    <a:pt x="689" y="267"/>
                    <a:pt x="681" y="244"/>
                    <a:pt x="680" y="221"/>
                  </a:cubicBezTo>
                  <a:cubicBezTo>
                    <a:pt x="679" y="203"/>
                    <a:pt x="688" y="180"/>
                    <a:pt x="701" y="166"/>
                  </a:cubicBezTo>
                  <a:cubicBezTo>
                    <a:pt x="766" y="95"/>
                    <a:pt x="923" y="74"/>
                    <a:pt x="996" y="144"/>
                  </a:cubicBezTo>
                  <a:cubicBezTo>
                    <a:pt x="1000" y="149"/>
                    <a:pt x="1005" y="153"/>
                    <a:pt x="1009" y="158"/>
                  </a:cubicBezTo>
                  <a:cubicBezTo>
                    <a:pt x="1049" y="199"/>
                    <a:pt x="1091" y="199"/>
                    <a:pt x="1127" y="153"/>
                  </a:cubicBezTo>
                  <a:cubicBezTo>
                    <a:pt x="1148" y="125"/>
                    <a:pt x="1162" y="93"/>
                    <a:pt x="1182" y="65"/>
                  </a:cubicBezTo>
                  <a:cubicBezTo>
                    <a:pt x="1191" y="51"/>
                    <a:pt x="1203" y="35"/>
                    <a:pt x="1218" y="31"/>
                  </a:cubicBezTo>
                  <a:cubicBezTo>
                    <a:pt x="1323" y="0"/>
                    <a:pt x="1427" y="52"/>
                    <a:pt x="1455" y="159"/>
                  </a:cubicBezTo>
                  <a:cubicBezTo>
                    <a:pt x="1471" y="222"/>
                    <a:pt x="1438" y="279"/>
                    <a:pt x="1392" y="326"/>
                  </a:cubicBezTo>
                  <a:cubicBezTo>
                    <a:pt x="1329" y="390"/>
                    <a:pt x="1318" y="469"/>
                    <a:pt x="1366" y="535"/>
                  </a:cubicBezTo>
                  <a:cubicBezTo>
                    <a:pt x="1388" y="565"/>
                    <a:pt x="1416" y="593"/>
                    <a:pt x="1446" y="615"/>
                  </a:cubicBezTo>
                  <a:cubicBezTo>
                    <a:pt x="1489" y="646"/>
                    <a:pt x="1534" y="675"/>
                    <a:pt x="1582" y="697"/>
                  </a:cubicBezTo>
                  <a:cubicBezTo>
                    <a:pt x="1671" y="740"/>
                    <a:pt x="1729" y="810"/>
                    <a:pt x="1771" y="895"/>
                  </a:cubicBezTo>
                  <a:cubicBezTo>
                    <a:pt x="1831" y="1013"/>
                    <a:pt x="1850" y="1140"/>
                    <a:pt x="1849" y="1271"/>
                  </a:cubicBezTo>
                  <a:cubicBezTo>
                    <a:pt x="1848" y="1322"/>
                    <a:pt x="1847" y="1321"/>
                    <a:pt x="1798" y="1322"/>
                  </a:cubicBezTo>
                  <a:cubicBezTo>
                    <a:pt x="1664" y="1322"/>
                    <a:pt x="1538" y="1286"/>
                    <a:pt x="1416" y="1234"/>
                  </a:cubicBezTo>
                  <a:cubicBezTo>
                    <a:pt x="1284" y="1178"/>
                    <a:pt x="1148" y="1138"/>
                    <a:pt x="1002" y="1153"/>
                  </a:cubicBezTo>
                  <a:cubicBezTo>
                    <a:pt x="906" y="1163"/>
                    <a:pt x="820" y="1196"/>
                    <a:pt x="767" y="1284"/>
                  </a:cubicBezTo>
                  <a:cubicBezTo>
                    <a:pt x="719" y="1364"/>
                    <a:pt x="711" y="1450"/>
                    <a:pt x="745" y="1538"/>
                  </a:cubicBezTo>
                  <a:cubicBezTo>
                    <a:pt x="767" y="1595"/>
                    <a:pt x="754" y="1659"/>
                    <a:pt x="705" y="1695"/>
                  </a:cubicBezTo>
                  <a:cubicBezTo>
                    <a:pt x="612" y="1764"/>
                    <a:pt x="560" y="1860"/>
                    <a:pt x="520" y="1964"/>
                  </a:cubicBezTo>
                  <a:cubicBezTo>
                    <a:pt x="500" y="2015"/>
                    <a:pt x="463" y="2039"/>
                    <a:pt x="410" y="2025"/>
                  </a:cubicBezTo>
                  <a:cubicBezTo>
                    <a:pt x="301" y="1997"/>
                    <a:pt x="189" y="1994"/>
                    <a:pt x="77" y="1995"/>
                  </a:cubicBezTo>
                  <a:cubicBezTo>
                    <a:pt x="53" y="1995"/>
                    <a:pt x="29" y="1995"/>
                    <a:pt x="4" y="1995"/>
                  </a:cubicBezTo>
                  <a:close/>
                  <a:moveTo>
                    <a:pt x="1206" y="70"/>
                  </a:moveTo>
                  <a:cubicBezTo>
                    <a:pt x="1184" y="222"/>
                    <a:pt x="1297" y="296"/>
                    <a:pt x="1415" y="267"/>
                  </a:cubicBezTo>
                  <a:cubicBezTo>
                    <a:pt x="1372" y="244"/>
                    <a:pt x="1322" y="230"/>
                    <a:pt x="1288" y="198"/>
                  </a:cubicBezTo>
                  <a:cubicBezTo>
                    <a:pt x="1253" y="165"/>
                    <a:pt x="1234" y="115"/>
                    <a:pt x="1206" y="70"/>
                  </a:cubicBezTo>
                  <a:close/>
                  <a:moveTo>
                    <a:pt x="983" y="165"/>
                  </a:moveTo>
                  <a:cubicBezTo>
                    <a:pt x="904" y="243"/>
                    <a:pt x="812" y="249"/>
                    <a:pt x="706" y="209"/>
                  </a:cubicBezTo>
                  <a:cubicBezTo>
                    <a:pt x="793" y="314"/>
                    <a:pt x="914" y="312"/>
                    <a:pt x="983" y="165"/>
                  </a:cubicBezTo>
                  <a:close/>
                  <a:moveTo>
                    <a:pt x="377" y="412"/>
                  </a:moveTo>
                  <a:cubicBezTo>
                    <a:pt x="430" y="439"/>
                    <a:pt x="482" y="448"/>
                    <a:pt x="528" y="410"/>
                  </a:cubicBezTo>
                  <a:cubicBezTo>
                    <a:pt x="571" y="373"/>
                    <a:pt x="580" y="321"/>
                    <a:pt x="572" y="264"/>
                  </a:cubicBezTo>
                  <a:cubicBezTo>
                    <a:pt x="542" y="361"/>
                    <a:pt x="474" y="405"/>
                    <a:pt x="377" y="4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82F39"/>
                </a:solidFill>
              </a:endParaRPr>
            </a:p>
          </p:txBody>
        </p:sp>
        <p:sp>
          <p:nvSpPr>
            <p:cNvPr id="69" name="Freeform 7">
              <a:extLst>
                <a:ext uri="{FF2B5EF4-FFF2-40B4-BE49-F238E27FC236}">
                  <a16:creationId xmlns="" xmlns:a16="http://schemas.microsoft.com/office/drawing/2014/main" id="{0C684838-38FD-4AC7-82AE-2A573FB2BCEC}"/>
                </a:ext>
              </a:extLst>
            </p:cNvPr>
            <p:cNvSpPr>
              <a:spLocks noEditPoints="1"/>
            </p:cNvSpPr>
            <p:nvPr/>
          </p:nvSpPr>
          <p:spPr bwMode="auto">
            <a:xfrm>
              <a:off x="-3482975" y="3430588"/>
              <a:ext cx="623888" cy="2127250"/>
            </a:xfrm>
            <a:custGeom>
              <a:avLst/>
              <a:gdLst>
                <a:gd name="T0" fmla="*/ 0 w 966"/>
                <a:gd name="T1" fmla="*/ 1644 h 1647"/>
                <a:gd name="T2" fmla="*/ 49 w 966"/>
                <a:gd name="T3" fmla="*/ 1518 h 1647"/>
                <a:gd name="T4" fmla="*/ 248 w 966"/>
                <a:gd name="T5" fmla="*/ 1100 h 1647"/>
                <a:gd name="T6" fmla="*/ 358 w 966"/>
                <a:gd name="T7" fmla="*/ 750 h 1647"/>
                <a:gd name="T8" fmla="*/ 405 w 966"/>
                <a:gd name="T9" fmla="*/ 133 h 1647"/>
                <a:gd name="T10" fmla="*/ 496 w 966"/>
                <a:gd name="T11" fmla="*/ 38 h 1647"/>
                <a:gd name="T12" fmla="*/ 711 w 966"/>
                <a:gd name="T13" fmla="*/ 3 h 1647"/>
                <a:gd name="T14" fmla="*/ 902 w 966"/>
                <a:gd name="T15" fmla="*/ 21 h 1647"/>
                <a:gd name="T16" fmla="*/ 944 w 966"/>
                <a:gd name="T17" fmla="*/ 128 h 1647"/>
                <a:gd name="T18" fmla="*/ 858 w 966"/>
                <a:gd name="T19" fmla="*/ 324 h 1647"/>
                <a:gd name="T20" fmla="*/ 768 w 966"/>
                <a:gd name="T21" fmla="*/ 676 h 1647"/>
                <a:gd name="T22" fmla="*/ 719 w 966"/>
                <a:gd name="T23" fmla="*/ 1080 h 1647"/>
                <a:gd name="T24" fmla="*/ 716 w 966"/>
                <a:gd name="T25" fmla="*/ 1266 h 1647"/>
                <a:gd name="T26" fmla="*/ 693 w 966"/>
                <a:gd name="T27" fmla="*/ 1298 h 1647"/>
                <a:gd name="T28" fmla="*/ 218 w 966"/>
                <a:gd name="T29" fmla="*/ 1498 h 1647"/>
                <a:gd name="T30" fmla="*/ 39 w 966"/>
                <a:gd name="T31" fmla="*/ 1626 h 1647"/>
                <a:gd name="T32" fmla="*/ 7 w 966"/>
                <a:gd name="T33" fmla="*/ 1647 h 1647"/>
                <a:gd name="T34" fmla="*/ 0 w 966"/>
                <a:gd name="T35" fmla="*/ 1644 h 1647"/>
                <a:gd name="T36" fmla="*/ 457 w 966"/>
                <a:gd name="T37" fmla="*/ 121 h 1647"/>
                <a:gd name="T38" fmla="*/ 892 w 966"/>
                <a:gd name="T39" fmla="*/ 123 h 1647"/>
                <a:gd name="T40" fmla="*/ 457 w 966"/>
                <a:gd name="T41" fmla="*/ 121 h 1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6" h="1647">
                  <a:moveTo>
                    <a:pt x="0" y="1644"/>
                  </a:moveTo>
                  <a:cubicBezTo>
                    <a:pt x="16" y="1602"/>
                    <a:pt x="30" y="1559"/>
                    <a:pt x="49" y="1518"/>
                  </a:cubicBezTo>
                  <a:cubicBezTo>
                    <a:pt x="115" y="1378"/>
                    <a:pt x="183" y="1240"/>
                    <a:pt x="248" y="1100"/>
                  </a:cubicBezTo>
                  <a:cubicBezTo>
                    <a:pt x="299" y="988"/>
                    <a:pt x="334" y="871"/>
                    <a:pt x="358" y="750"/>
                  </a:cubicBezTo>
                  <a:cubicBezTo>
                    <a:pt x="397" y="546"/>
                    <a:pt x="403" y="340"/>
                    <a:pt x="405" y="133"/>
                  </a:cubicBezTo>
                  <a:cubicBezTo>
                    <a:pt x="406" y="78"/>
                    <a:pt x="430" y="51"/>
                    <a:pt x="496" y="38"/>
                  </a:cubicBezTo>
                  <a:cubicBezTo>
                    <a:pt x="568" y="24"/>
                    <a:pt x="639" y="7"/>
                    <a:pt x="711" y="3"/>
                  </a:cubicBezTo>
                  <a:cubicBezTo>
                    <a:pt x="775" y="0"/>
                    <a:pt x="839" y="9"/>
                    <a:pt x="902" y="21"/>
                  </a:cubicBezTo>
                  <a:cubicBezTo>
                    <a:pt x="951" y="31"/>
                    <a:pt x="966" y="79"/>
                    <a:pt x="944" y="128"/>
                  </a:cubicBezTo>
                  <a:cubicBezTo>
                    <a:pt x="915" y="193"/>
                    <a:pt x="879" y="256"/>
                    <a:pt x="858" y="324"/>
                  </a:cubicBezTo>
                  <a:cubicBezTo>
                    <a:pt x="822" y="440"/>
                    <a:pt x="789" y="557"/>
                    <a:pt x="768" y="676"/>
                  </a:cubicBezTo>
                  <a:cubicBezTo>
                    <a:pt x="743" y="810"/>
                    <a:pt x="732" y="945"/>
                    <a:pt x="719" y="1080"/>
                  </a:cubicBezTo>
                  <a:cubicBezTo>
                    <a:pt x="713" y="1142"/>
                    <a:pt x="716" y="1204"/>
                    <a:pt x="716" y="1266"/>
                  </a:cubicBezTo>
                  <a:cubicBezTo>
                    <a:pt x="716" y="1284"/>
                    <a:pt x="713" y="1294"/>
                    <a:pt x="693" y="1298"/>
                  </a:cubicBezTo>
                  <a:cubicBezTo>
                    <a:pt x="520" y="1329"/>
                    <a:pt x="361" y="1395"/>
                    <a:pt x="218" y="1498"/>
                  </a:cubicBezTo>
                  <a:cubicBezTo>
                    <a:pt x="159" y="1541"/>
                    <a:pt x="99" y="1583"/>
                    <a:pt x="39" y="1626"/>
                  </a:cubicBezTo>
                  <a:cubicBezTo>
                    <a:pt x="28" y="1633"/>
                    <a:pt x="17" y="1640"/>
                    <a:pt x="7" y="1647"/>
                  </a:cubicBezTo>
                  <a:cubicBezTo>
                    <a:pt x="4" y="1646"/>
                    <a:pt x="2" y="1645"/>
                    <a:pt x="0" y="1644"/>
                  </a:cubicBezTo>
                  <a:close/>
                  <a:moveTo>
                    <a:pt x="457" y="121"/>
                  </a:moveTo>
                  <a:cubicBezTo>
                    <a:pt x="600" y="265"/>
                    <a:pt x="799" y="224"/>
                    <a:pt x="892" y="123"/>
                  </a:cubicBezTo>
                  <a:cubicBezTo>
                    <a:pt x="747" y="178"/>
                    <a:pt x="602" y="187"/>
                    <a:pt x="457" y="1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82F39"/>
                </a:solidFill>
              </a:endParaRPr>
            </a:p>
          </p:txBody>
        </p:sp>
        <p:sp>
          <p:nvSpPr>
            <p:cNvPr id="70" name="Freeform 8">
              <a:extLst>
                <a:ext uri="{FF2B5EF4-FFF2-40B4-BE49-F238E27FC236}">
                  <a16:creationId xmlns="" xmlns:a16="http://schemas.microsoft.com/office/drawing/2014/main" id="{46609B69-F413-439D-9B5F-E7AC02EB61A9}"/>
                </a:ext>
              </a:extLst>
            </p:cNvPr>
            <p:cNvSpPr>
              <a:spLocks noEditPoints="1"/>
            </p:cNvSpPr>
            <p:nvPr/>
          </p:nvSpPr>
          <p:spPr bwMode="auto">
            <a:xfrm>
              <a:off x="-3341688" y="7313613"/>
              <a:ext cx="379413" cy="1489075"/>
            </a:xfrm>
            <a:custGeom>
              <a:avLst/>
              <a:gdLst>
                <a:gd name="T0" fmla="*/ 20 w 586"/>
                <a:gd name="T1" fmla="*/ 0 h 1153"/>
                <a:gd name="T2" fmla="*/ 258 w 586"/>
                <a:gd name="T3" fmla="*/ 207 h 1153"/>
                <a:gd name="T4" fmla="*/ 536 w 586"/>
                <a:gd name="T5" fmla="*/ 456 h 1153"/>
                <a:gd name="T6" fmla="*/ 556 w 586"/>
                <a:gd name="T7" fmla="*/ 496 h 1153"/>
                <a:gd name="T8" fmla="*/ 581 w 586"/>
                <a:gd name="T9" fmla="*/ 916 h 1153"/>
                <a:gd name="T10" fmla="*/ 455 w 586"/>
                <a:gd name="T11" fmla="*/ 1111 h 1153"/>
                <a:gd name="T12" fmla="*/ 128 w 586"/>
                <a:gd name="T13" fmla="*/ 1107 h 1153"/>
                <a:gd name="T14" fmla="*/ 60 w 586"/>
                <a:gd name="T15" fmla="*/ 1017 h 1153"/>
                <a:gd name="T16" fmla="*/ 3 w 586"/>
                <a:gd name="T17" fmla="*/ 524 h 1153"/>
                <a:gd name="T18" fmla="*/ 1 w 586"/>
                <a:gd name="T19" fmla="*/ 413 h 1153"/>
                <a:gd name="T20" fmla="*/ 20 w 586"/>
                <a:gd name="T21" fmla="*/ 0 h 1153"/>
                <a:gd name="T22" fmla="*/ 533 w 586"/>
                <a:gd name="T23" fmla="*/ 982 h 1153"/>
                <a:gd name="T24" fmla="*/ 96 w 586"/>
                <a:gd name="T25" fmla="*/ 983 h 1153"/>
                <a:gd name="T26" fmla="*/ 533 w 586"/>
                <a:gd name="T27" fmla="*/ 982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6" h="1153">
                  <a:moveTo>
                    <a:pt x="20" y="0"/>
                  </a:moveTo>
                  <a:cubicBezTo>
                    <a:pt x="104" y="72"/>
                    <a:pt x="182" y="139"/>
                    <a:pt x="258" y="207"/>
                  </a:cubicBezTo>
                  <a:cubicBezTo>
                    <a:pt x="351" y="289"/>
                    <a:pt x="444" y="372"/>
                    <a:pt x="536" y="456"/>
                  </a:cubicBezTo>
                  <a:cubicBezTo>
                    <a:pt x="546" y="466"/>
                    <a:pt x="555" y="482"/>
                    <a:pt x="556" y="496"/>
                  </a:cubicBezTo>
                  <a:cubicBezTo>
                    <a:pt x="565" y="636"/>
                    <a:pt x="573" y="776"/>
                    <a:pt x="581" y="916"/>
                  </a:cubicBezTo>
                  <a:cubicBezTo>
                    <a:pt x="586" y="995"/>
                    <a:pt x="529" y="1083"/>
                    <a:pt x="455" y="1111"/>
                  </a:cubicBezTo>
                  <a:cubicBezTo>
                    <a:pt x="345" y="1153"/>
                    <a:pt x="236" y="1138"/>
                    <a:pt x="128" y="1107"/>
                  </a:cubicBezTo>
                  <a:cubicBezTo>
                    <a:pt x="89" y="1096"/>
                    <a:pt x="72" y="1054"/>
                    <a:pt x="60" y="1017"/>
                  </a:cubicBezTo>
                  <a:cubicBezTo>
                    <a:pt x="9" y="857"/>
                    <a:pt x="2" y="691"/>
                    <a:pt x="3" y="524"/>
                  </a:cubicBezTo>
                  <a:cubicBezTo>
                    <a:pt x="4" y="487"/>
                    <a:pt x="0" y="450"/>
                    <a:pt x="1" y="413"/>
                  </a:cubicBezTo>
                  <a:cubicBezTo>
                    <a:pt x="7" y="278"/>
                    <a:pt x="13" y="142"/>
                    <a:pt x="20" y="0"/>
                  </a:cubicBezTo>
                  <a:close/>
                  <a:moveTo>
                    <a:pt x="533" y="982"/>
                  </a:moveTo>
                  <a:cubicBezTo>
                    <a:pt x="447" y="860"/>
                    <a:pt x="158" y="860"/>
                    <a:pt x="96" y="983"/>
                  </a:cubicBezTo>
                  <a:cubicBezTo>
                    <a:pt x="244" y="924"/>
                    <a:pt x="388" y="914"/>
                    <a:pt x="533" y="9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82F39"/>
                </a:solidFill>
              </a:endParaRPr>
            </a:p>
          </p:txBody>
        </p:sp>
        <p:sp>
          <p:nvSpPr>
            <p:cNvPr id="71" name="Freeform 9">
              <a:extLst>
                <a:ext uri="{FF2B5EF4-FFF2-40B4-BE49-F238E27FC236}">
                  <a16:creationId xmlns="" xmlns:a16="http://schemas.microsoft.com/office/drawing/2014/main" id="{C0CDE416-0F48-451D-A276-6DF402E9D332}"/>
                </a:ext>
              </a:extLst>
            </p:cNvPr>
            <p:cNvSpPr>
              <a:spLocks noEditPoints="1"/>
            </p:cNvSpPr>
            <p:nvPr/>
          </p:nvSpPr>
          <p:spPr bwMode="auto">
            <a:xfrm>
              <a:off x="-2243138" y="8720138"/>
              <a:ext cx="354013" cy="685800"/>
            </a:xfrm>
            <a:custGeom>
              <a:avLst/>
              <a:gdLst>
                <a:gd name="T0" fmla="*/ 19 w 548"/>
                <a:gd name="T1" fmla="*/ 0 h 531"/>
                <a:gd name="T2" fmla="*/ 198 w 548"/>
                <a:gd name="T3" fmla="*/ 48 h 531"/>
                <a:gd name="T4" fmla="*/ 502 w 548"/>
                <a:gd name="T5" fmla="*/ 122 h 531"/>
                <a:gd name="T6" fmla="*/ 545 w 548"/>
                <a:gd name="T7" fmla="*/ 176 h 531"/>
                <a:gd name="T8" fmla="*/ 531 w 548"/>
                <a:gd name="T9" fmla="*/ 351 h 531"/>
                <a:gd name="T10" fmla="*/ 480 w 548"/>
                <a:gd name="T11" fmla="*/ 427 h 531"/>
                <a:gd name="T12" fmla="*/ 267 w 548"/>
                <a:gd name="T13" fmla="*/ 516 h 531"/>
                <a:gd name="T14" fmla="*/ 9 w 548"/>
                <a:gd name="T15" fmla="*/ 373 h 531"/>
                <a:gd name="T16" fmla="*/ 1 w 548"/>
                <a:gd name="T17" fmla="*/ 326 h 531"/>
                <a:gd name="T18" fmla="*/ 16 w 548"/>
                <a:gd name="T19" fmla="*/ 19 h 531"/>
                <a:gd name="T20" fmla="*/ 19 w 548"/>
                <a:gd name="T21" fmla="*/ 0 h 531"/>
                <a:gd name="T22" fmla="*/ 482 w 548"/>
                <a:gd name="T23" fmla="*/ 341 h 531"/>
                <a:gd name="T24" fmla="*/ 48 w 548"/>
                <a:gd name="T25" fmla="*/ 309 h 531"/>
                <a:gd name="T26" fmla="*/ 482 w 548"/>
                <a:gd name="T27" fmla="*/ 341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8" h="531">
                  <a:moveTo>
                    <a:pt x="19" y="0"/>
                  </a:moveTo>
                  <a:cubicBezTo>
                    <a:pt x="81" y="17"/>
                    <a:pt x="140" y="34"/>
                    <a:pt x="198" y="48"/>
                  </a:cubicBezTo>
                  <a:cubicBezTo>
                    <a:pt x="299" y="74"/>
                    <a:pt x="400" y="99"/>
                    <a:pt x="502" y="122"/>
                  </a:cubicBezTo>
                  <a:cubicBezTo>
                    <a:pt x="546" y="132"/>
                    <a:pt x="548" y="130"/>
                    <a:pt x="545" y="176"/>
                  </a:cubicBezTo>
                  <a:cubicBezTo>
                    <a:pt x="542" y="234"/>
                    <a:pt x="537" y="293"/>
                    <a:pt x="531" y="351"/>
                  </a:cubicBezTo>
                  <a:cubicBezTo>
                    <a:pt x="527" y="384"/>
                    <a:pt x="509" y="408"/>
                    <a:pt x="480" y="427"/>
                  </a:cubicBezTo>
                  <a:cubicBezTo>
                    <a:pt x="414" y="469"/>
                    <a:pt x="346" y="506"/>
                    <a:pt x="267" y="516"/>
                  </a:cubicBezTo>
                  <a:cubicBezTo>
                    <a:pt x="149" y="531"/>
                    <a:pt x="62" y="471"/>
                    <a:pt x="9" y="373"/>
                  </a:cubicBezTo>
                  <a:cubicBezTo>
                    <a:pt x="2" y="360"/>
                    <a:pt x="0" y="341"/>
                    <a:pt x="1" y="326"/>
                  </a:cubicBezTo>
                  <a:cubicBezTo>
                    <a:pt x="5" y="224"/>
                    <a:pt x="11" y="122"/>
                    <a:pt x="16" y="19"/>
                  </a:cubicBezTo>
                  <a:cubicBezTo>
                    <a:pt x="16" y="14"/>
                    <a:pt x="18" y="9"/>
                    <a:pt x="19" y="0"/>
                  </a:cubicBezTo>
                  <a:close/>
                  <a:moveTo>
                    <a:pt x="482" y="341"/>
                  </a:moveTo>
                  <a:cubicBezTo>
                    <a:pt x="425" y="212"/>
                    <a:pt x="146" y="194"/>
                    <a:pt x="48" y="309"/>
                  </a:cubicBezTo>
                  <a:cubicBezTo>
                    <a:pt x="195" y="254"/>
                    <a:pt x="337" y="271"/>
                    <a:pt x="482"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282F39"/>
                </a:solidFill>
              </a:endParaRPr>
            </a:p>
          </p:txBody>
        </p:sp>
        <p:sp>
          <p:nvSpPr>
            <p:cNvPr id="72" name="Freeform 10">
              <a:extLst>
                <a:ext uri="{FF2B5EF4-FFF2-40B4-BE49-F238E27FC236}">
                  <a16:creationId xmlns="" xmlns:a16="http://schemas.microsoft.com/office/drawing/2014/main" id="{F3E43AAC-3E4A-4FA5-B24B-922C933387FA}"/>
                </a:ext>
              </a:extLst>
            </p:cNvPr>
            <p:cNvSpPr>
              <a:spLocks noEditPoints="1"/>
            </p:cNvSpPr>
            <p:nvPr/>
          </p:nvSpPr>
          <p:spPr bwMode="auto">
            <a:xfrm>
              <a:off x="-3532188" y="3644901"/>
              <a:ext cx="234950" cy="752475"/>
            </a:xfrm>
            <a:custGeom>
              <a:avLst/>
              <a:gdLst>
                <a:gd name="T0" fmla="*/ 361 w 361"/>
                <a:gd name="T1" fmla="*/ 182 h 583"/>
                <a:gd name="T2" fmla="*/ 330 w 361"/>
                <a:gd name="T3" fmla="*/ 525 h 583"/>
                <a:gd name="T4" fmla="*/ 295 w 361"/>
                <a:gd name="T5" fmla="*/ 568 h 583"/>
                <a:gd name="T6" fmla="*/ 104 w 361"/>
                <a:gd name="T7" fmla="*/ 582 h 583"/>
                <a:gd name="T8" fmla="*/ 23 w 361"/>
                <a:gd name="T9" fmla="*/ 512 h 583"/>
                <a:gd name="T10" fmla="*/ 73 w 361"/>
                <a:gd name="T11" fmla="*/ 400 h 583"/>
                <a:gd name="T12" fmla="*/ 193 w 361"/>
                <a:gd name="T13" fmla="*/ 362 h 583"/>
                <a:gd name="T14" fmla="*/ 253 w 361"/>
                <a:gd name="T15" fmla="*/ 305 h 583"/>
                <a:gd name="T16" fmla="*/ 192 w 361"/>
                <a:gd name="T17" fmla="*/ 242 h 583"/>
                <a:gd name="T18" fmla="*/ 90 w 361"/>
                <a:gd name="T19" fmla="*/ 223 h 583"/>
                <a:gd name="T20" fmla="*/ 11 w 361"/>
                <a:gd name="T21" fmla="*/ 159 h 583"/>
                <a:gd name="T22" fmla="*/ 48 w 361"/>
                <a:gd name="T23" fmla="*/ 62 h 583"/>
                <a:gd name="T24" fmla="*/ 208 w 361"/>
                <a:gd name="T25" fmla="*/ 2 h 583"/>
                <a:gd name="T26" fmla="*/ 339 w 361"/>
                <a:gd name="T27" fmla="*/ 24 h 583"/>
                <a:gd name="T28" fmla="*/ 361 w 361"/>
                <a:gd name="T29" fmla="*/ 57 h 583"/>
                <a:gd name="T30" fmla="*/ 361 w 361"/>
                <a:gd name="T31" fmla="*/ 182 h 583"/>
                <a:gd name="T32" fmla="*/ 102 w 361"/>
                <a:gd name="T33" fmla="*/ 67 h 583"/>
                <a:gd name="T34" fmla="*/ 108 w 361"/>
                <a:gd name="T35" fmla="*/ 191 h 583"/>
                <a:gd name="T36" fmla="*/ 102 w 361"/>
                <a:gd name="T37" fmla="*/ 67 h 583"/>
                <a:gd name="T38" fmla="*/ 107 w 361"/>
                <a:gd name="T39" fmla="*/ 436 h 583"/>
                <a:gd name="T40" fmla="*/ 113 w 361"/>
                <a:gd name="T41" fmla="*/ 550 h 583"/>
                <a:gd name="T42" fmla="*/ 107 w 361"/>
                <a:gd name="T43" fmla="*/ 436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1" h="583">
                  <a:moveTo>
                    <a:pt x="361" y="182"/>
                  </a:moveTo>
                  <a:cubicBezTo>
                    <a:pt x="349" y="311"/>
                    <a:pt x="339" y="418"/>
                    <a:pt x="330" y="525"/>
                  </a:cubicBezTo>
                  <a:cubicBezTo>
                    <a:pt x="328" y="548"/>
                    <a:pt x="321" y="566"/>
                    <a:pt x="295" y="568"/>
                  </a:cubicBezTo>
                  <a:cubicBezTo>
                    <a:pt x="231" y="573"/>
                    <a:pt x="167" y="583"/>
                    <a:pt x="104" y="582"/>
                  </a:cubicBezTo>
                  <a:cubicBezTo>
                    <a:pt x="55" y="581"/>
                    <a:pt x="30" y="553"/>
                    <a:pt x="23" y="512"/>
                  </a:cubicBezTo>
                  <a:cubicBezTo>
                    <a:pt x="16" y="473"/>
                    <a:pt x="39" y="415"/>
                    <a:pt x="73" y="400"/>
                  </a:cubicBezTo>
                  <a:cubicBezTo>
                    <a:pt x="112" y="384"/>
                    <a:pt x="153" y="374"/>
                    <a:pt x="193" y="362"/>
                  </a:cubicBezTo>
                  <a:cubicBezTo>
                    <a:pt x="235" y="351"/>
                    <a:pt x="253" y="334"/>
                    <a:pt x="253" y="305"/>
                  </a:cubicBezTo>
                  <a:cubicBezTo>
                    <a:pt x="254" y="277"/>
                    <a:pt x="230" y="251"/>
                    <a:pt x="192" y="242"/>
                  </a:cubicBezTo>
                  <a:cubicBezTo>
                    <a:pt x="158" y="234"/>
                    <a:pt x="124" y="231"/>
                    <a:pt x="90" y="223"/>
                  </a:cubicBezTo>
                  <a:cubicBezTo>
                    <a:pt x="54" y="215"/>
                    <a:pt x="21" y="198"/>
                    <a:pt x="11" y="159"/>
                  </a:cubicBezTo>
                  <a:cubicBezTo>
                    <a:pt x="0" y="120"/>
                    <a:pt x="18" y="88"/>
                    <a:pt x="48" y="62"/>
                  </a:cubicBezTo>
                  <a:cubicBezTo>
                    <a:pt x="93" y="20"/>
                    <a:pt x="148" y="0"/>
                    <a:pt x="208" y="2"/>
                  </a:cubicBezTo>
                  <a:cubicBezTo>
                    <a:pt x="252" y="3"/>
                    <a:pt x="295" y="16"/>
                    <a:pt x="339" y="24"/>
                  </a:cubicBezTo>
                  <a:cubicBezTo>
                    <a:pt x="358" y="27"/>
                    <a:pt x="361" y="39"/>
                    <a:pt x="361" y="57"/>
                  </a:cubicBezTo>
                  <a:cubicBezTo>
                    <a:pt x="360" y="106"/>
                    <a:pt x="361" y="155"/>
                    <a:pt x="361" y="182"/>
                  </a:cubicBezTo>
                  <a:close/>
                  <a:moveTo>
                    <a:pt x="102" y="67"/>
                  </a:moveTo>
                  <a:cubicBezTo>
                    <a:pt x="104" y="107"/>
                    <a:pt x="106" y="147"/>
                    <a:pt x="108" y="191"/>
                  </a:cubicBezTo>
                  <a:cubicBezTo>
                    <a:pt x="136" y="137"/>
                    <a:pt x="133" y="98"/>
                    <a:pt x="102" y="67"/>
                  </a:cubicBezTo>
                  <a:close/>
                  <a:moveTo>
                    <a:pt x="107" y="436"/>
                  </a:moveTo>
                  <a:cubicBezTo>
                    <a:pt x="109" y="474"/>
                    <a:pt x="111" y="514"/>
                    <a:pt x="113" y="550"/>
                  </a:cubicBezTo>
                  <a:cubicBezTo>
                    <a:pt x="143" y="517"/>
                    <a:pt x="141" y="465"/>
                    <a:pt x="107" y="4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82F39"/>
                </a:solidFill>
              </a:endParaRPr>
            </a:p>
          </p:txBody>
        </p:sp>
      </p:grpSp>
      <p:grpSp>
        <p:nvGrpSpPr>
          <p:cNvPr id="73" name="Group 101">
            <a:extLst>
              <a:ext uri="{FF2B5EF4-FFF2-40B4-BE49-F238E27FC236}">
                <a16:creationId xmlns="" xmlns:a16="http://schemas.microsoft.com/office/drawing/2014/main" id="{A07A47B5-4ED5-49E6-91FA-DB44ADAC554D}"/>
              </a:ext>
            </a:extLst>
          </p:cNvPr>
          <p:cNvGrpSpPr/>
          <p:nvPr/>
        </p:nvGrpSpPr>
        <p:grpSpPr>
          <a:xfrm>
            <a:off x="7987748" y="3810750"/>
            <a:ext cx="571727" cy="748796"/>
            <a:chOff x="4548054" y="1450410"/>
            <a:chExt cx="3179558" cy="4142582"/>
          </a:xfrm>
          <a:solidFill>
            <a:schemeClr val="accent2"/>
          </a:solidFill>
        </p:grpSpPr>
        <p:sp>
          <p:nvSpPr>
            <p:cNvPr id="74" name="Freeform 5">
              <a:extLst>
                <a:ext uri="{FF2B5EF4-FFF2-40B4-BE49-F238E27FC236}">
                  <a16:creationId xmlns="" xmlns:a16="http://schemas.microsoft.com/office/drawing/2014/main" id="{A4258D22-224E-4C88-AD60-42C86302955E}"/>
                </a:ext>
              </a:extLst>
            </p:cNvPr>
            <p:cNvSpPr>
              <a:spLocks/>
            </p:cNvSpPr>
            <p:nvPr/>
          </p:nvSpPr>
          <p:spPr bwMode="auto">
            <a:xfrm>
              <a:off x="4548054" y="1450410"/>
              <a:ext cx="1547946" cy="4142582"/>
            </a:xfrm>
            <a:custGeom>
              <a:avLst/>
              <a:gdLst>
                <a:gd name="T0" fmla="*/ 1949 w 1985"/>
                <a:gd name="T1" fmla="*/ 157 h 4526"/>
                <a:gd name="T2" fmla="*/ 1895 w 1985"/>
                <a:gd name="T3" fmla="*/ 86 h 4526"/>
                <a:gd name="T4" fmla="*/ 1649 w 1985"/>
                <a:gd name="T5" fmla="*/ 0 h 4526"/>
                <a:gd name="T6" fmla="*/ 1591 w 1985"/>
                <a:gd name="T7" fmla="*/ 6 h 4526"/>
                <a:gd name="T8" fmla="*/ 1551 w 1985"/>
                <a:gd name="T9" fmla="*/ 18 h 4526"/>
                <a:gd name="T10" fmla="*/ 1511 w 1985"/>
                <a:gd name="T11" fmla="*/ 35 h 4526"/>
                <a:gd name="T12" fmla="*/ 1474 w 1985"/>
                <a:gd name="T13" fmla="*/ 58 h 4526"/>
                <a:gd name="T14" fmla="*/ 1444 w 1985"/>
                <a:gd name="T15" fmla="*/ 83 h 4526"/>
                <a:gd name="T16" fmla="*/ 1413 w 1985"/>
                <a:gd name="T17" fmla="*/ 117 h 4526"/>
                <a:gd name="T18" fmla="*/ 1393 w 1985"/>
                <a:gd name="T19" fmla="*/ 147 h 4526"/>
                <a:gd name="T20" fmla="*/ 1372 w 1985"/>
                <a:gd name="T21" fmla="*/ 190 h 4526"/>
                <a:gd name="T22" fmla="*/ 1362 w 1985"/>
                <a:gd name="T23" fmla="*/ 221 h 4526"/>
                <a:gd name="T24" fmla="*/ 1352 w 1985"/>
                <a:gd name="T25" fmla="*/ 274 h 4526"/>
                <a:gd name="T26" fmla="*/ 511 w 1985"/>
                <a:gd name="T27" fmla="*/ 1010 h 4526"/>
                <a:gd name="T28" fmla="*/ 143 w 1985"/>
                <a:gd name="T29" fmla="*/ 1349 h 4526"/>
                <a:gd name="T30" fmla="*/ 369 w 1985"/>
                <a:gd name="T31" fmla="*/ 2012 h 4526"/>
                <a:gd name="T32" fmla="*/ 0 w 1985"/>
                <a:gd name="T33" fmla="*/ 2195 h 4526"/>
                <a:gd name="T34" fmla="*/ 71 w 1985"/>
                <a:gd name="T35" fmla="*/ 2915 h 4526"/>
                <a:gd name="T36" fmla="*/ 1212 w 1985"/>
                <a:gd name="T37" fmla="*/ 2000 h 4526"/>
                <a:gd name="T38" fmla="*/ 762 w 1985"/>
                <a:gd name="T39" fmla="*/ 2518 h 4526"/>
                <a:gd name="T40" fmla="*/ 664 w 1985"/>
                <a:gd name="T41" fmla="*/ 2599 h 4526"/>
                <a:gd name="T42" fmla="*/ 146 w 1985"/>
                <a:gd name="T43" fmla="*/ 3070 h 4526"/>
                <a:gd name="T44" fmla="*/ 609 w 1985"/>
                <a:gd name="T45" fmla="*/ 3657 h 4526"/>
                <a:gd name="T46" fmla="*/ 1256 w 1985"/>
                <a:gd name="T47" fmla="*/ 4257 h 4526"/>
                <a:gd name="T48" fmla="*/ 1410 w 1985"/>
                <a:gd name="T49" fmla="*/ 3833 h 4526"/>
                <a:gd name="T50" fmla="*/ 1623 w 1985"/>
                <a:gd name="T51" fmla="*/ 3490 h 4526"/>
                <a:gd name="T52" fmla="*/ 1478 w 1985"/>
                <a:gd name="T53" fmla="*/ 3902 h 4526"/>
                <a:gd name="T54" fmla="*/ 1353 w 1985"/>
                <a:gd name="T55" fmla="*/ 4264 h 4526"/>
                <a:gd name="T56" fmla="*/ 1985 w 1985"/>
                <a:gd name="T57" fmla="*/ 4228 h 4526"/>
                <a:gd name="T58" fmla="*/ 1985 w 1985"/>
                <a:gd name="T59" fmla="*/ 3779 h 4526"/>
                <a:gd name="T60" fmla="*/ 1985 w 1985"/>
                <a:gd name="T61" fmla="*/ 3451 h 4526"/>
                <a:gd name="T62" fmla="*/ 1985 w 1985"/>
                <a:gd name="T63" fmla="*/ 3213 h 4526"/>
                <a:gd name="T64" fmla="*/ 1082 w 1985"/>
                <a:gd name="T65" fmla="*/ 2987 h 4526"/>
                <a:gd name="T66" fmla="*/ 952 w 1985"/>
                <a:gd name="T67" fmla="*/ 3117 h 4526"/>
                <a:gd name="T68" fmla="*/ 823 w 1985"/>
                <a:gd name="T69" fmla="*/ 3197 h 4526"/>
                <a:gd name="T70" fmla="*/ 760 w 1985"/>
                <a:gd name="T71" fmla="*/ 3124 h 4526"/>
                <a:gd name="T72" fmla="*/ 1985 w 1985"/>
                <a:gd name="T73" fmla="*/ 2862 h 4526"/>
                <a:gd name="T74" fmla="*/ 1431 w 1985"/>
                <a:gd name="T75" fmla="*/ 1478 h 4526"/>
                <a:gd name="T76" fmla="*/ 1337 w 1985"/>
                <a:gd name="T77" fmla="*/ 1456 h 4526"/>
                <a:gd name="T78" fmla="*/ 806 w 1985"/>
                <a:gd name="T79" fmla="*/ 1179 h 4526"/>
                <a:gd name="T80" fmla="*/ 1170 w 1985"/>
                <a:gd name="T81" fmla="*/ 1239 h 4526"/>
                <a:gd name="T82" fmla="*/ 1985 w 1985"/>
                <a:gd name="T83" fmla="*/ 921 h 4526"/>
                <a:gd name="T84" fmla="*/ 1985 w 1985"/>
                <a:gd name="T85" fmla="*/ 299 h 4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4526">
                  <a:moveTo>
                    <a:pt x="1983" y="268"/>
                  </a:moveTo>
                  <a:cubicBezTo>
                    <a:pt x="1982" y="256"/>
                    <a:pt x="1980" y="244"/>
                    <a:pt x="1977" y="232"/>
                  </a:cubicBezTo>
                  <a:cubicBezTo>
                    <a:pt x="1971" y="205"/>
                    <a:pt x="1961" y="180"/>
                    <a:pt x="1949" y="157"/>
                  </a:cubicBezTo>
                  <a:cubicBezTo>
                    <a:pt x="1944" y="149"/>
                    <a:pt x="1939" y="140"/>
                    <a:pt x="1934" y="132"/>
                  </a:cubicBezTo>
                  <a:cubicBezTo>
                    <a:pt x="1923" y="116"/>
                    <a:pt x="1911" y="102"/>
                    <a:pt x="1897" y="88"/>
                  </a:cubicBezTo>
                  <a:cubicBezTo>
                    <a:pt x="1897" y="88"/>
                    <a:pt x="1896" y="87"/>
                    <a:pt x="1895" y="86"/>
                  </a:cubicBezTo>
                  <a:cubicBezTo>
                    <a:pt x="1848" y="40"/>
                    <a:pt x="1786" y="9"/>
                    <a:pt x="1717" y="2"/>
                  </a:cubicBezTo>
                  <a:cubicBezTo>
                    <a:pt x="1707" y="1"/>
                    <a:pt x="1697" y="0"/>
                    <a:pt x="1687" y="0"/>
                  </a:cubicBezTo>
                  <a:cubicBezTo>
                    <a:pt x="1649" y="0"/>
                    <a:pt x="1649" y="0"/>
                    <a:pt x="1649" y="0"/>
                  </a:cubicBezTo>
                  <a:cubicBezTo>
                    <a:pt x="1639" y="0"/>
                    <a:pt x="1629" y="1"/>
                    <a:pt x="1620" y="2"/>
                  </a:cubicBezTo>
                  <a:cubicBezTo>
                    <a:pt x="1616" y="2"/>
                    <a:pt x="1613" y="3"/>
                    <a:pt x="1610" y="3"/>
                  </a:cubicBezTo>
                  <a:cubicBezTo>
                    <a:pt x="1603" y="4"/>
                    <a:pt x="1597" y="5"/>
                    <a:pt x="1591" y="6"/>
                  </a:cubicBezTo>
                  <a:cubicBezTo>
                    <a:pt x="1587" y="7"/>
                    <a:pt x="1583" y="8"/>
                    <a:pt x="1579" y="9"/>
                  </a:cubicBezTo>
                  <a:cubicBezTo>
                    <a:pt x="1574" y="11"/>
                    <a:pt x="1568" y="12"/>
                    <a:pt x="1563" y="13"/>
                  </a:cubicBezTo>
                  <a:cubicBezTo>
                    <a:pt x="1559" y="15"/>
                    <a:pt x="1555" y="16"/>
                    <a:pt x="1551" y="18"/>
                  </a:cubicBezTo>
                  <a:cubicBezTo>
                    <a:pt x="1546" y="19"/>
                    <a:pt x="1541" y="21"/>
                    <a:pt x="1536" y="23"/>
                  </a:cubicBezTo>
                  <a:cubicBezTo>
                    <a:pt x="1532" y="25"/>
                    <a:pt x="1528" y="27"/>
                    <a:pt x="1524" y="29"/>
                  </a:cubicBezTo>
                  <a:cubicBezTo>
                    <a:pt x="1519" y="31"/>
                    <a:pt x="1515" y="33"/>
                    <a:pt x="1511" y="35"/>
                  </a:cubicBezTo>
                  <a:cubicBezTo>
                    <a:pt x="1507" y="37"/>
                    <a:pt x="1502" y="40"/>
                    <a:pt x="1498" y="42"/>
                  </a:cubicBezTo>
                  <a:cubicBezTo>
                    <a:pt x="1494" y="44"/>
                    <a:pt x="1491" y="47"/>
                    <a:pt x="1487" y="49"/>
                  </a:cubicBezTo>
                  <a:cubicBezTo>
                    <a:pt x="1483" y="52"/>
                    <a:pt x="1479" y="55"/>
                    <a:pt x="1474" y="58"/>
                  </a:cubicBezTo>
                  <a:cubicBezTo>
                    <a:pt x="1471" y="60"/>
                    <a:pt x="1468" y="63"/>
                    <a:pt x="1465" y="65"/>
                  </a:cubicBezTo>
                  <a:cubicBezTo>
                    <a:pt x="1460" y="69"/>
                    <a:pt x="1456" y="72"/>
                    <a:pt x="1452" y="76"/>
                  </a:cubicBezTo>
                  <a:cubicBezTo>
                    <a:pt x="1449" y="78"/>
                    <a:pt x="1447" y="81"/>
                    <a:pt x="1444" y="83"/>
                  </a:cubicBezTo>
                  <a:cubicBezTo>
                    <a:pt x="1440" y="87"/>
                    <a:pt x="1436" y="91"/>
                    <a:pt x="1432" y="96"/>
                  </a:cubicBezTo>
                  <a:cubicBezTo>
                    <a:pt x="1430" y="98"/>
                    <a:pt x="1427" y="100"/>
                    <a:pt x="1425" y="103"/>
                  </a:cubicBezTo>
                  <a:cubicBezTo>
                    <a:pt x="1421" y="107"/>
                    <a:pt x="1417" y="112"/>
                    <a:pt x="1413" y="117"/>
                  </a:cubicBezTo>
                  <a:cubicBezTo>
                    <a:pt x="1412" y="119"/>
                    <a:pt x="1410" y="122"/>
                    <a:pt x="1408" y="124"/>
                  </a:cubicBezTo>
                  <a:cubicBezTo>
                    <a:pt x="1404" y="129"/>
                    <a:pt x="1401" y="135"/>
                    <a:pt x="1397" y="140"/>
                  </a:cubicBezTo>
                  <a:cubicBezTo>
                    <a:pt x="1396" y="142"/>
                    <a:pt x="1395" y="144"/>
                    <a:pt x="1393" y="147"/>
                  </a:cubicBezTo>
                  <a:cubicBezTo>
                    <a:pt x="1390" y="152"/>
                    <a:pt x="1386" y="158"/>
                    <a:pt x="1383" y="165"/>
                  </a:cubicBezTo>
                  <a:cubicBezTo>
                    <a:pt x="1382" y="167"/>
                    <a:pt x="1381" y="169"/>
                    <a:pt x="1380" y="170"/>
                  </a:cubicBezTo>
                  <a:cubicBezTo>
                    <a:pt x="1377" y="177"/>
                    <a:pt x="1374" y="184"/>
                    <a:pt x="1372" y="190"/>
                  </a:cubicBezTo>
                  <a:cubicBezTo>
                    <a:pt x="1371" y="192"/>
                    <a:pt x="1370" y="194"/>
                    <a:pt x="1370" y="195"/>
                  </a:cubicBezTo>
                  <a:cubicBezTo>
                    <a:pt x="1367" y="203"/>
                    <a:pt x="1365" y="210"/>
                    <a:pt x="1363" y="217"/>
                  </a:cubicBezTo>
                  <a:cubicBezTo>
                    <a:pt x="1362" y="219"/>
                    <a:pt x="1362" y="220"/>
                    <a:pt x="1362" y="221"/>
                  </a:cubicBezTo>
                  <a:cubicBezTo>
                    <a:pt x="1359" y="229"/>
                    <a:pt x="1358" y="237"/>
                    <a:pt x="1356" y="245"/>
                  </a:cubicBezTo>
                  <a:cubicBezTo>
                    <a:pt x="1356" y="246"/>
                    <a:pt x="1356" y="247"/>
                    <a:pt x="1356" y="247"/>
                  </a:cubicBezTo>
                  <a:cubicBezTo>
                    <a:pt x="1354" y="256"/>
                    <a:pt x="1353" y="265"/>
                    <a:pt x="1352" y="274"/>
                  </a:cubicBezTo>
                  <a:cubicBezTo>
                    <a:pt x="1304" y="262"/>
                    <a:pt x="1253" y="255"/>
                    <a:pt x="1202" y="255"/>
                  </a:cubicBezTo>
                  <a:cubicBezTo>
                    <a:pt x="824" y="255"/>
                    <a:pt x="517" y="592"/>
                    <a:pt x="510" y="1010"/>
                  </a:cubicBezTo>
                  <a:cubicBezTo>
                    <a:pt x="510" y="1010"/>
                    <a:pt x="510" y="1010"/>
                    <a:pt x="511" y="1010"/>
                  </a:cubicBezTo>
                  <a:cubicBezTo>
                    <a:pt x="510" y="1018"/>
                    <a:pt x="510" y="1026"/>
                    <a:pt x="510" y="1033"/>
                  </a:cubicBezTo>
                  <a:cubicBezTo>
                    <a:pt x="510" y="1058"/>
                    <a:pt x="511" y="1083"/>
                    <a:pt x="513" y="1107"/>
                  </a:cubicBezTo>
                  <a:cubicBezTo>
                    <a:pt x="354" y="1121"/>
                    <a:pt x="217" y="1215"/>
                    <a:pt x="143" y="1349"/>
                  </a:cubicBezTo>
                  <a:cubicBezTo>
                    <a:pt x="110" y="1417"/>
                    <a:pt x="91" y="1495"/>
                    <a:pt x="91" y="1577"/>
                  </a:cubicBezTo>
                  <a:cubicBezTo>
                    <a:pt x="91" y="1665"/>
                    <a:pt x="112" y="1747"/>
                    <a:pt x="149" y="1818"/>
                  </a:cubicBezTo>
                  <a:cubicBezTo>
                    <a:pt x="200" y="1904"/>
                    <a:pt x="277" y="1972"/>
                    <a:pt x="369" y="2012"/>
                  </a:cubicBezTo>
                  <a:cubicBezTo>
                    <a:pt x="369" y="2116"/>
                    <a:pt x="369" y="2116"/>
                    <a:pt x="369" y="2116"/>
                  </a:cubicBezTo>
                  <a:cubicBezTo>
                    <a:pt x="254" y="2076"/>
                    <a:pt x="156" y="2000"/>
                    <a:pt x="88" y="1903"/>
                  </a:cubicBezTo>
                  <a:cubicBezTo>
                    <a:pt x="33" y="1985"/>
                    <a:pt x="0" y="2085"/>
                    <a:pt x="0" y="2195"/>
                  </a:cubicBezTo>
                  <a:cubicBezTo>
                    <a:pt x="0" y="2319"/>
                    <a:pt x="42" y="2432"/>
                    <a:pt x="111" y="2519"/>
                  </a:cubicBezTo>
                  <a:cubicBezTo>
                    <a:pt x="72" y="2592"/>
                    <a:pt x="50" y="2676"/>
                    <a:pt x="50" y="2767"/>
                  </a:cubicBezTo>
                  <a:cubicBezTo>
                    <a:pt x="50" y="2819"/>
                    <a:pt x="57" y="2868"/>
                    <a:pt x="71" y="2915"/>
                  </a:cubicBezTo>
                  <a:cubicBezTo>
                    <a:pt x="139" y="2676"/>
                    <a:pt x="358" y="2500"/>
                    <a:pt x="619" y="2500"/>
                  </a:cubicBezTo>
                  <a:cubicBezTo>
                    <a:pt x="635" y="2500"/>
                    <a:pt x="651" y="2501"/>
                    <a:pt x="667" y="2503"/>
                  </a:cubicBezTo>
                  <a:cubicBezTo>
                    <a:pt x="699" y="2226"/>
                    <a:pt x="929" y="2010"/>
                    <a:pt x="1212" y="2000"/>
                  </a:cubicBezTo>
                  <a:cubicBezTo>
                    <a:pt x="1212" y="2096"/>
                    <a:pt x="1212" y="2096"/>
                    <a:pt x="1212" y="2096"/>
                  </a:cubicBezTo>
                  <a:cubicBezTo>
                    <a:pt x="977" y="2106"/>
                    <a:pt x="787" y="2287"/>
                    <a:pt x="762" y="2518"/>
                  </a:cubicBezTo>
                  <a:cubicBezTo>
                    <a:pt x="762" y="2518"/>
                    <a:pt x="762" y="2518"/>
                    <a:pt x="762" y="2518"/>
                  </a:cubicBezTo>
                  <a:cubicBezTo>
                    <a:pt x="760" y="2536"/>
                    <a:pt x="759" y="2553"/>
                    <a:pt x="759" y="2571"/>
                  </a:cubicBezTo>
                  <a:cubicBezTo>
                    <a:pt x="759" y="2587"/>
                    <a:pt x="760" y="2603"/>
                    <a:pt x="762" y="2619"/>
                  </a:cubicBezTo>
                  <a:cubicBezTo>
                    <a:pt x="730" y="2609"/>
                    <a:pt x="698" y="2602"/>
                    <a:pt x="664" y="2599"/>
                  </a:cubicBezTo>
                  <a:cubicBezTo>
                    <a:pt x="664" y="2599"/>
                    <a:pt x="664" y="2599"/>
                    <a:pt x="664" y="2599"/>
                  </a:cubicBezTo>
                  <a:cubicBezTo>
                    <a:pt x="649" y="2598"/>
                    <a:pt x="634" y="2597"/>
                    <a:pt x="619" y="2597"/>
                  </a:cubicBezTo>
                  <a:cubicBezTo>
                    <a:pt x="358" y="2597"/>
                    <a:pt x="146" y="2809"/>
                    <a:pt x="146" y="3070"/>
                  </a:cubicBezTo>
                  <a:cubicBezTo>
                    <a:pt x="146" y="3329"/>
                    <a:pt x="354" y="3539"/>
                    <a:pt x="612" y="3543"/>
                  </a:cubicBezTo>
                  <a:cubicBezTo>
                    <a:pt x="610" y="3568"/>
                    <a:pt x="608" y="3592"/>
                    <a:pt x="608" y="3618"/>
                  </a:cubicBezTo>
                  <a:cubicBezTo>
                    <a:pt x="608" y="3631"/>
                    <a:pt x="609" y="3644"/>
                    <a:pt x="609" y="3657"/>
                  </a:cubicBezTo>
                  <a:cubicBezTo>
                    <a:pt x="609" y="3661"/>
                    <a:pt x="609" y="3664"/>
                    <a:pt x="609" y="3668"/>
                  </a:cubicBezTo>
                  <a:cubicBezTo>
                    <a:pt x="609" y="3999"/>
                    <a:pt x="855" y="4267"/>
                    <a:pt x="1158" y="4267"/>
                  </a:cubicBezTo>
                  <a:cubicBezTo>
                    <a:pt x="1192" y="4267"/>
                    <a:pt x="1224" y="4264"/>
                    <a:pt x="1256" y="4257"/>
                  </a:cubicBezTo>
                  <a:cubicBezTo>
                    <a:pt x="1255" y="4246"/>
                    <a:pt x="1255" y="4235"/>
                    <a:pt x="1255" y="4224"/>
                  </a:cubicBezTo>
                  <a:cubicBezTo>
                    <a:pt x="1255" y="4073"/>
                    <a:pt x="1314" y="3935"/>
                    <a:pt x="1410" y="3833"/>
                  </a:cubicBezTo>
                  <a:cubicBezTo>
                    <a:pt x="1410" y="3833"/>
                    <a:pt x="1410" y="3833"/>
                    <a:pt x="1410" y="3833"/>
                  </a:cubicBezTo>
                  <a:cubicBezTo>
                    <a:pt x="1482" y="3751"/>
                    <a:pt x="1527" y="3643"/>
                    <a:pt x="1528" y="3524"/>
                  </a:cubicBezTo>
                  <a:cubicBezTo>
                    <a:pt x="1528" y="3512"/>
                    <a:pt x="1527" y="3501"/>
                    <a:pt x="1526" y="3489"/>
                  </a:cubicBezTo>
                  <a:cubicBezTo>
                    <a:pt x="1623" y="3490"/>
                    <a:pt x="1623" y="3490"/>
                    <a:pt x="1623" y="3490"/>
                  </a:cubicBezTo>
                  <a:cubicBezTo>
                    <a:pt x="1624" y="3501"/>
                    <a:pt x="1624" y="3513"/>
                    <a:pt x="1624" y="3525"/>
                  </a:cubicBezTo>
                  <a:cubicBezTo>
                    <a:pt x="1623" y="3670"/>
                    <a:pt x="1568" y="3802"/>
                    <a:pt x="1478" y="3902"/>
                  </a:cubicBezTo>
                  <a:cubicBezTo>
                    <a:pt x="1478" y="3902"/>
                    <a:pt x="1478" y="3902"/>
                    <a:pt x="1478" y="3902"/>
                  </a:cubicBezTo>
                  <a:cubicBezTo>
                    <a:pt x="1478" y="3902"/>
                    <a:pt x="1478" y="3902"/>
                    <a:pt x="1478" y="3902"/>
                  </a:cubicBezTo>
                  <a:cubicBezTo>
                    <a:pt x="1400" y="3987"/>
                    <a:pt x="1351" y="4099"/>
                    <a:pt x="1351" y="4224"/>
                  </a:cubicBezTo>
                  <a:cubicBezTo>
                    <a:pt x="1351" y="4237"/>
                    <a:pt x="1352" y="4251"/>
                    <a:pt x="1353" y="4264"/>
                  </a:cubicBezTo>
                  <a:cubicBezTo>
                    <a:pt x="1371" y="4411"/>
                    <a:pt x="1497" y="4526"/>
                    <a:pt x="1649" y="4526"/>
                  </a:cubicBezTo>
                  <a:cubicBezTo>
                    <a:pt x="1687" y="4526"/>
                    <a:pt x="1687" y="4526"/>
                    <a:pt x="1687" y="4526"/>
                  </a:cubicBezTo>
                  <a:cubicBezTo>
                    <a:pt x="1851" y="4526"/>
                    <a:pt x="1985" y="4392"/>
                    <a:pt x="1985" y="4228"/>
                  </a:cubicBezTo>
                  <a:cubicBezTo>
                    <a:pt x="1985" y="4213"/>
                    <a:pt x="1985" y="4213"/>
                    <a:pt x="1985" y="4213"/>
                  </a:cubicBezTo>
                  <a:cubicBezTo>
                    <a:pt x="1985" y="4079"/>
                    <a:pt x="1985" y="4079"/>
                    <a:pt x="1985" y="4079"/>
                  </a:cubicBezTo>
                  <a:cubicBezTo>
                    <a:pt x="1985" y="3779"/>
                    <a:pt x="1985" y="3779"/>
                    <a:pt x="1985" y="3779"/>
                  </a:cubicBezTo>
                  <a:cubicBezTo>
                    <a:pt x="1985" y="3677"/>
                    <a:pt x="1985" y="3677"/>
                    <a:pt x="1985" y="3677"/>
                  </a:cubicBezTo>
                  <a:cubicBezTo>
                    <a:pt x="1985" y="3501"/>
                    <a:pt x="1985" y="3501"/>
                    <a:pt x="1985" y="3501"/>
                  </a:cubicBezTo>
                  <a:cubicBezTo>
                    <a:pt x="1985" y="3451"/>
                    <a:pt x="1985" y="3451"/>
                    <a:pt x="1985" y="3451"/>
                  </a:cubicBezTo>
                  <a:cubicBezTo>
                    <a:pt x="1985" y="3218"/>
                    <a:pt x="1985" y="3218"/>
                    <a:pt x="1985" y="3218"/>
                  </a:cubicBezTo>
                  <a:cubicBezTo>
                    <a:pt x="1985" y="3217"/>
                    <a:pt x="1985" y="3216"/>
                    <a:pt x="1985" y="3215"/>
                  </a:cubicBezTo>
                  <a:cubicBezTo>
                    <a:pt x="1985" y="3214"/>
                    <a:pt x="1985" y="3214"/>
                    <a:pt x="1985" y="3213"/>
                  </a:cubicBezTo>
                  <a:cubicBezTo>
                    <a:pt x="1985" y="3149"/>
                    <a:pt x="1985" y="3149"/>
                    <a:pt x="1985" y="3149"/>
                  </a:cubicBezTo>
                  <a:cubicBezTo>
                    <a:pt x="1968" y="2903"/>
                    <a:pt x="1764" y="2708"/>
                    <a:pt x="1513" y="2708"/>
                  </a:cubicBezTo>
                  <a:cubicBezTo>
                    <a:pt x="1321" y="2708"/>
                    <a:pt x="1156" y="2823"/>
                    <a:pt x="1082" y="2987"/>
                  </a:cubicBezTo>
                  <a:cubicBezTo>
                    <a:pt x="1258" y="2971"/>
                    <a:pt x="1439" y="3037"/>
                    <a:pt x="1564" y="3180"/>
                  </a:cubicBezTo>
                  <a:cubicBezTo>
                    <a:pt x="1491" y="3244"/>
                    <a:pt x="1491" y="3244"/>
                    <a:pt x="1491" y="3244"/>
                  </a:cubicBezTo>
                  <a:cubicBezTo>
                    <a:pt x="1354" y="3086"/>
                    <a:pt x="1135" y="3041"/>
                    <a:pt x="952" y="3117"/>
                  </a:cubicBezTo>
                  <a:cubicBezTo>
                    <a:pt x="950" y="3118"/>
                    <a:pt x="949" y="3119"/>
                    <a:pt x="947" y="3120"/>
                  </a:cubicBezTo>
                  <a:cubicBezTo>
                    <a:pt x="947" y="3119"/>
                    <a:pt x="947" y="3119"/>
                    <a:pt x="947" y="3119"/>
                  </a:cubicBezTo>
                  <a:cubicBezTo>
                    <a:pt x="903" y="3138"/>
                    <a:pt x="861" y="3164"/>
                    <a:pt x="823" y="3197"/>
                  </a:cubicBezTo>
                  <a:cubicBezTo>
                    <a:pt x="814" y="3205"/>
                    <a:pt x="806" y="3213"/>
                    <a:pt x="798" y="3221"/>
                  </a:cubicBezTo>
                  <a:cubicBezTo>
                    <a:pt x="734" y="3148"/>
                    <a:pt x="734" y="3148"/>
                    <a:pt x="734" y="3148"/>
                  </a:cubicBezTo>
                  <a:cubicBezTo>
                    <a:pt x="742" y="3140"/>
                    <a:pt x="751" y="3132"/>
                    <a:pt x="760" y="3124"/>
                  </a:cubicBezTo>
                  <a:cubicBezTo>
                    <a:pt x="823" y="3069"/>
                    <a:pt x="895" y="3031"/>
                    <a:pt x="971" y="3009"/>
                  </a:cubicBezTo>
                  <a:cubicBezTo>
                    <a:pt x="1044" y="2778"/>
                    <a:pt x="1259" y="2612"/>
                    <a:pt x="1513" y="2612"/>
                  </a:cubicBezTo>
                  <a:cubicBezTo>
                    <a:pt x="1709" y="2612"/>
                    <a:pt x="1882" y="2711"/>
                    <a:pt x="1985" y="2862"/>
                  </a:cubicBezTo>
                  <a:cubicBezTo>
                    <a:pt x="1985" y="1236"/>
                    <a:pt x="1985" y="1236"/>
                    <a:pt x="1985" y="1236"/>
                  </a:cubicBezTo>
                  <a:cubicBezTo>
                    <a:pt x="1882" y="1386"/>
                    <a:pt x="1710" y="1484"/>
                    <a:pt x="1515" y="1484"/>
                  </a:cubicBezTo>
                  <a:cubicBezTo>
                    <a:pt x="1486" y="1484"/>
                    <a:pt x="1459" y="1482"/>
                    <a:pt x="1431" y="1478"/>
                  </a:cubicBezTo>
                  <a:cubicBezTo>
                    <a:pt x="1391" y="1652"/>
                    <a:pt x="1270" y="1804"/>
                    <a:pt x="1093" y="1877"/>
                  </a:cubicBezTo>
                  <a:cubicBezTo>
                    <a:pt x="1056" y="1787"/>
                    <a:pt x="1056" y="1787"/>
                    <a:pt x="1056" y="1787"/>
                  </a:cubicBezTo>
                  <a:cubicBezTo>
                    <a:pt x="1204" y="1727"/>
                    <a:pt x="1304" y="1600"/>
                    <a:pt x="1337" y="1456"/>
                  </a:cubicBezTo>
                  <a:cubicBezTo>
                    <a:pt x="1248" y="1427"/>
                    <a:pt x="1169" y="1376"/>
                    <a:pt x="1105" y="1310"/>
                  </a:cubicBezTo>
                  <a:cubicBezTo>
                    <a:pt x="1035" y="1243"/>
                    <a:pt x="945" y="1196"/>
                    <a:pt x="841" y="1182"/>
                  </a:cubicBezTo>
                  <a:cubicBezTo>
                    <a:pt x="829" y="1180"/>
                    <a:pt x="817" y="1179"/>
                    <a:pt x="806" y="1179"/>
                  </a:cubicBezTo>
                  <a:cubicBezTo>
                    <a:pt x="819" y="1083"/>
                    <a:pt x="819" y="1083"/>
                    <a:pt x="819" y="1083"/>
                  </a:cubicBezTo>
                  <a:cubicBezTo>
                    <a:pt x="831" y="1083"/>
                    <a:pt x="842" y="1085"/>
                    <a:pt x="854" y="1086"/>
                  </a:cubicBezTo>
                  <a:cubicBezTo>
                    <a:pt x="978" y="1103"/>
                    <a:pt x="1086" y="1159"/>
                    <a:pt x="1170" y="1239"/>
                  </a:cubicBezTo>
                  <a:cubicBezTo>
                    <a:pt x="1256" y="1331"/>
                    <a:pt x="1379" y="1388"/>
                    <a:pt x="1515" y="1388"/>
                  </a:cubicBezTo>
                  <a:cubicBezTo>
                    <a:pt x="1758" y="1388"/>
                    <a:pt x="1959" y="1204"/>
                    <a:pt x="1985" y="967"/>
                  </a:cubicBezTo>
                  <a:cubicBezTo>
                    <a:pt x="1985" y="921"/>
                    <a:pt x="1985" y="921"/>
                    <a:pt x="1985" y="921"/>
                  </a:cubicBezTo>
                  <a:cubicBezTo>
                    <a:pt x="1985" y="862"/>
                    <a:pt x="1985" y="862"/>
                    <a:pt x="1985" y="862"/>
                  </a:cubicBezTo>
                  <a:cubicBezTo>
                    <a:pt x="1985" y="593"/>
                    <a:pt x="1985" y="593"/>
                    <a:pt x="1985" y="593"/>
                  </a:cubicBezTo>
                  <a:cubicBezTo>
                    <a:pt x="1985" y="299"/>
                    <a:pt x="1985" y="299"/>
                    <a:pt x="1985" y="299"/>
                  </a:cubicBezTo>
                  <a:cubicBezTo>
                    <a:pt x="1985" y="289"/>
                    <a:pt x="1984" y="278"/>
                    <a:pt x="1983" y="26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CB1B4A"/>
                </a:solidFill>
              </a:endParaRPr>
            </a:p>
          </p:txBody>
        </p:sp>
        <p:sp>
          <p:nvSpPr>
            <p:cNvPr id="75" name="Freeform 6">
              <a:extLst>
                <a:ext uri="{FF2B5EF4-FFF2-40B4-BE49-F238E27FC236}">
                  <a16:creationId xmlns="" xmlns:a16="http://schemas.microsoft.com/office/drawing/2014/main" id="{A05B9333-D5C8-4345-9F8F-69FF7F8EDF16}"/>
                </a:ext>
              </a:extLst>
            </p:cNvPr>
            <p:cNvSpPr>
              <a:spLocks/>
            </p:cNvSpPr>
            <p:nvPr/>
          </p:nvSpPr>
          <p:spPr bwMode="auto">
            <a:xfrm>
              <a:off x="6179666" y="1450410"/>
              <a:ext cx="1547946" cy="4142582"/>
            </a:xfrm>
            <a:custGeom>
              <a:avLst/>
              <a:gdLst>
                <a:gd name="T0" fmla="*/ 36 w 1985"/>
                <a:gd name="T1" fmla="*/ 157 h 4526"/>
                <a:gd name="T2" fmla="*/ 90 w 1985"/>
                <a:gd name="T3" fmla="*/ 86 h 4526"/>
                <a:gd name="T4" fmla="*/ 336 w 1985"/>
                <a:gd name="T5" fmla="*/ 0 h 4526"/>
                <a:gd name="T6" fmla="*/ 394 w 1985"/>
                <a:gd name="T7" fmla="*/ 6 h 4526"/>
                <a:gd name="T8" fmla="*/ 434 w 1985"/>
                <a:gd name="T9" fmla="*/ 18 h 4526"/>
                <a:gd name="T10" fmla="*/ 474 w 1985"/>
                <a:gd name="T11" fmla="*/ 35 h 4526"/>
                <a:gd name="T12" fmla="*/ 511 w 1985"/>
                <a:gd name="T13" fmla="*/ 58 h 4526"/>
                <a:gd name="T14" fmla="*/ 541 w 1985"/>
                <a:gd name="T15" fmla="*/ 83 h 4526"/>
                <a:gd name="T16" fmla="*/ 571 w 1985"/>
                <a:gd name="T17" fmla="*/ 117 h 4526"/>
                <a:gd name="T18" fmla="*/ 592 w 1985"/>
                <a:gd name="T19" fmla="*/ 147 h 4526"/>
                <a:gd name="T20" fmla="*/ 613 w 1985"/>
                <a:gd name="T21" fmla="*/ 190 h 4526"/>
                <a:gd name="T22" fmla="*/ 623 w 1985"/>
                <a:gd name="T23" fmla="*/ 221 h 4526"/>
                <a:gd name="T24" fmla="*/ 633 w 1985"/>
                <a:gd name="T25" fmla="*/ 274 h 4526"/>
                <a:gd name="T26" fmla="*/ 1474 w 1985"/>
                <a:gd name="T27" fmla="*/ 1010 h 4526"/>
                <a:gd name="T28" fmla="*/ 1842 w 1985"/>
                <a:gd name="T29" fmla="*/ 1349 h 4526"/>
                <a:gd name="T30" fmla="*/ 1616 w 1985"/>
                <a:gd name="T31" fmla="*/ 2012 h 4526"/>
                <a:gd name="T32" fmla="*/ 1985 w 1985"/>
                <a:gd name="T33" fmla="*/ 2195 h 4526"/>
                <a:gd name="T34" fmla="*/ 1914 w 1985"/>
                <a:gd name="T35" fmla="*/ 2915 h 4526"/>
                <a:gd name="T36" fmla="*/ 773 w 1985"/>
                <a:gd name="T37" fmla="*/ 2000 h 4526"/>
                <a:gd name="T38" fmla="*/ 1223 w 1985"/>
                <a:gd name="T39" fmla="*/ 2518 h 4526"/>
                <a:gd name="T40" fmla="*/ 1321 w 1985"/>
                <a:gd name="T41" fmla="*/ 2599 h 4526"/>
                <a:gd name="T42" fmla="*/ 1839 w 1985"/>
                <a:gd name="T43" fmla="*/ 3070 h 4526"/>
                <a:gd name="T44" fmla="*/ 1375 w 1985"/>
                <a:gd name="T45" fmla="*/ 3657 h 4526"/>
                <a:gd name="T46" fmla="*/ 729 w 1985"/>
                <a:gd name="T47" fmla="*/ 4257 h 4526"/>
                <a:gd name="T48" fmla="*/ 575 w 1985"/>
                <a:gd name="T49" fmla="*/ 3833 h 4526"/>
                <a:gd name="T50" fmla="*/ 362 w 1985"/>
                <a:gd name="T51" fmla="*/ 3490 h 4526"/>
                <a:gd name="T52" fmla="*/ 507 w 1985"/>
                <a:gd name="T53" fmla="*/ 3902 h 4526"/>
                <a:gd name="T54" fmla="*/ 632 w 1985"/>
                <a:gd name="T55" fmla="*/ 4264 h 4526"/>
                <a:gd name="T56" fmla="*/ 0 w 1985"/>
                <a:gd name="T57" fmla="*/ 4228 h 4526"/>
                <a:gd name="T58" fmla="*/ 0 w 1985"/>
                <a:gd name="T59" fmla="*/ 3779 h 4526"/>
                <a:gd name="T60" fmla="*/ 0 w 1985"/>
                <a:gd name="T61" fmla="*/ 3451 h 4526"/>
                <a:gd name="T62" fmla="*/ 0 w 1985"/>
                <a:gd name="T63" fmla="*/ 3213 h 4526"/>
                <a:gd name="T64" fmla="*/ 903 w 1985"/>
                <a:gd name="T65" fmla="*/ 2987 h 4526"/>
                <a:gd name="T66" fmla="*/ 1033 w 1985"/>
                <a:gd name="T67" fmla="*/ 3117 h 4526"/>
                <a:gd name="T68" fmla="*/ 1162 w 1985"/>
                <a:gd name="T69" fmla="*/ 3197 h 4526"/>
                <a:gd name="T70" fmla="*/ 1225 w 1985"/>
                <a:gd name="T71" fmla="*/ 3124 h 4526"/>
                <a:gd name="T72" fmla="*/ 0 w 1985"/>
                <a:gd name="T73" fmla="*/ 2862 h 4526"/>
                <a:gd name="T74" fmla="*/ 553 w 1985"/>
                <a:gd name="T75" fmla="*/ 1478 h 4526"/>
                <a:gd name="T76" fmla="*/ 648 w 1985"/>
                <a:gd name="T77" fmla="*/ 1456 h 4526"/>
                <a:gd name="T78" fmla="*/ 1179 w 1985"/>
                <a:gd name="T79" fmla="*/ 1179 h 4526"/>
                <a:gd name="T80" fmla="*/ 815 w 1985"/>
                <a:gd name="T81" fmla="*/ 1239 h 4526"/>
                <a:gd name="T82" fmla="*/ 0 w 1985"/>
                <a:gd name="T83" fmla="*/ 921 h 4526"/>
                <a:gd name="T84" fmla="*/ 0 w 1985"/>
                <a:gd name="T85" fmla="*/ 299 h 4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4526">
                  <a:moveTo>
                    <a:pt x="2" y="268"/>
                  </a:moveTo>
                  <a:cubicBezTo>
                    <a:pt x="3" y="256"/>
                    <a:pt x="5" y="244"/>
                    <a:pt x="8" y="232"/>
                  </a:cubicBezTo>
                  <a:cubicBezTo>
                    <a:pt x="14" y="205"/>
                    <a:pt x="24" y="180"/>
                    <a:pt x="36" y="157"/>
                  </a:cubicBezTo>
                  <a:cubicBezTo>
                    <a:pt x="41" y="149"/>
                    <a:pt x="46" y="140"/>
                    <a:pt x="51" y="132"/>
                  </a:cubicBezTo>
                  <a:cubicBezTo>
                    <a:pt x="62" y="116"/>
                    <a:pt x="74" y="102"/>
                    <a:pt x="88" y="88"/>
                  </a:cubicBezTo>
                  <a:cubicBezTo>
                    <a:pt x="88" y="88"/>
                    <a:pt x="89" y="87"/>
                    <a:pt x="90" y="86"/>
                  </a:cubicBezTo>
                  <a:cubicBezTo>
                    <a:pt x="137" y="40"/>
                    <a:pt x="199" y="9"/>
                    <a:pt x="268" y="2"/>
                  </a:cubicBezTo>
                  <a:cubicBezTo>
                    <a:pt x="278" y="1"/>
                    <a:pt x="288" y="0"/>
                    <a:pt x="298" y="0"/>
                  </a:cubicBezTo>
                  <a:cubicBezTo>
                    <a:pt x="336" y="0"/>
                    <a:pt x="336" y="0"/>
                    <a:pt x="336" y="0"/>
                  </a:cubicBezTo>
                  <a:cubicBezTo>
                    <a:pt x="346" y="0"/>
                    <a:pt x="356" y="1"/>
                    <a:pt x="365" y="2"/>
                  </a:cubicBezTo>
                  <a:cubicBezTo>
                    <a:pt x="369" y="2"/>
                    <a:pt x="372" y="3"/>
                    <a:pt x="375" y="3"/>
                  </a:cubicBezTo>
                  <a:cubicBezTo>
                    <a:pt x="382" y="4"/>
                    <a:pt x="388" y="5"/>
                    <a:pt x="394" y="6"/>
                  </a:cubicBezTo>
                  <a:cubicBezTo>
                    <a:pt x="398" y="7"/>
                    <a:pt x="402" y="8"/>
                    <a:pt x="406" y="9"/>
                  </a:cubicBezTo>
                  <a:cubicBezTo>
                    <a:pt x="411" y="11"/>
                    <a:pt x="417" y="12"/>
                    <a:pt x="422" y="13"/>
                  </a:cubicBezTo>
                  <a:cubicBezTo>
                    <a:pt x="426" y="15"/>
                    <a:pt x="430" y="16"/>
                    <a:pt x="434" y="18"/>
                  </a:cubicBezTo>
                  <a:cubicBezTo>
                    <a:pt x="439" y="19"/>
                    <a:pt x="444" y="21"/>
                    <a:pt x="449" y="23"/>
                  </a:cubicBezTo>
                  <a:cubicBezTo>
                    <a:pt x="453" y="25"/>
                    <a:pt x="457" y="27"/>
                    <a:pt x="461" y="29"/>
                  </a:cubicBezTo>
                  <a:cubicBezTo>
                    <a:pt x="466" y="31"/>
                    <a:pt x="470" y="33"/>
                    <a:pt x="474" y="35"/>
                  </a:cubicBezTo>
                  <a:cubicBezTo>
                    <a:pt x="478" y="37"/>
                    <a:pt x="483" y="40"/>
                    <a:pt x="487" y="42"/>
                  </a:cubicBezTo>
                  <a:cubicBezTo>
                    <a:pt x="490" y="44"/>
                    <a:pt x="494" y="47"/>
                    <a:pt x="498" y="49"/>
                  </a:cubicBezTo>
                  <a:cubicBezTo>
                    <a:pt x="502" y="52"/>
                    <a:pt x="506" y="55"/>
                    <a:pt x="511" y="58"/>
                  </a:cubicBezTo>
                  <a:cubicBezTo>
                    <a:pt x="514" y="60"/>
                    <a:pt x="517" y="63"/>
                    <a:pt x="520" y="65"/>
                  </a:cubicBezTo>
                  <a:cubicBezTo>
                    <a:pt x="524" y="69"/>
                    <a:pt x="529" y="72"/>
                    <a:pt x="533" y="76"/>
                  </a:cubicBezTo>
                  <a:cubicBezTo>
                    <a:pt x="536" y="78"/>
                    <a:pt x="538" y="81"/>
                    <a:pt x="541" y="83"/>
                  </a:cubicBezTo>
                  <a:cubicBezTo>
                    <a:pt x="545" y="87"/>
                    <a:pt x="549" y="91"/>
                    <a:pt x="553" y="96"/>
                  </a:cubicBezTo>
                  <a:cubicBezTo>
                    <a:pt x="555" y="98"/>
                    <a:pt x="558" y="100"/>
                    <a:pt x="560" y="103"/>
                  </a:cubicBezTo>
                  <a:cubicBezTo>
                    <a:pt x="564" y="107"/>
                    <a:pt x="568" y="112"/>
                    <a:pt x="571" y="117"/>
                  </a:cubicBezTo>
                  <a:cubicBezTo>
                    <a:pt x="573" y="119"/>
                    <a:pt x="575" y="122"/>
                    <a:pt x="577" y="124"/>
                  </a:cubicBezTo>
                  <a:cubicBezTo>
                    <a:pt x="580" y="129"/>
                    <a:pt x="584" y="135"/>
                    <a:pt x="588" y="140"/>
                  </a:cubicBezTo>
                  <a:cubicBezTo>
                    <a:pt x="589" y="142"/>
                    <a:pt x="590" y="144"/>
                    <a:pt x="592" y="147"/>
                  </a:cubicBezTo>
                  <a:cubicBezTo>
                    <a:pt x="595" y="152"/>
                    <a:pt x="598" y="158"/>
                    <a:pt x="602" y="165"/>
                  </a:cubicBezTo>
                  <a:cubicBezTo>
                    <a:pt x="603" y="167"/>
                    <a:pt x="604" y="169"/>
                    <a:pt x="604" y="170"/>
                  </a:cubicBezTo>
                  <a:cubicBezTo>
                    <a:pt x="608" y="177"/>
                    <a:pt x="611" y="184"/>
                    <a:pt x="613" y="190"/>
                  </a:cubicBezTo>
                  <a:cubicBezTo>
                    <a:pt x="614" y="192"/>
                    <a:pt x="614" y="194"/>
                    <a:pt x="615" y="195"/>
                  </a:cubicBezTo>
                  <a:cubicBezTo>
                    <a:pt x="618" y="203"/>
                    <a:pt x="620" y="210"/>
                    <a:pt x="622" y="217"/>
                  </a:cubicBezTo>
                  <a:cubicBezTo>
                    <a:pt x="623" y="219"/>
                    <a:pt x="623" y="220"/>
                    <a:pt x="623" y="221"/>
                  </a:cubicBezTo>
                  <a:cubicBezTo>
                    <a:pt x="626" y="229"/>
                    <a:pt x="627" y="237"/>
                    <a:pt x="629" y="245"/>
                  </a:cubicBezTo>
                  <a:cubicBezTo>
                    <a:pt x="629" y="246"/>
                    <a:pt x="629" y="247"/>
                    <a:pt x="629" y="247"/>
                  </a:cubicBezTo>
                  <a:cubicBezTo>
                    <a:pt x="631" y="256"/>
                    <a:pt x="632" y="265"/>
                    <a:pt x="633" y="274"/>
                  </a:cubicBezTo>
                  <a:cubicBezTo>
                    <a:pt x="681" y="262"/>
                    <a:pt x="732" y="255"/>
                    <a:pt x="783" y="255"/>
                  </a:cubicBezTo>
                  <a:cubicBezTo>
                    <a:pt x="1161" y="255"/>
                    <a:pt x="1468" y="592"/>
                    <a:pt x="1475" y="1010"/>
                  </a:cubicBezTo>
                  <a:cubicBezTo>
                    <a:pt x="1475" y="1010"/>
                    <a:pt x="1474" y="1010"/>
                    <a:pt x="1474" y="1010"/>
                  </a:cubicBezTo>
                  <a:cubicBezTo>
                    <a:pt x="1474" y="1018"/>
                    <a:pt x="1475" y="1026"/>
                    <a:pt x="1475" y="1033"/>
                  </a:cubicBezTo>
                  <a:cubicBezTo>
                    <a:pt x="1475" y="1058"/>
                    <a:pt x="1474" y="1083"/>
                    <a:pt x="1472" y="1107"/>
                  </a:cubicBezTo>
                  <a:cubicBezTo>
                    <a:pt x="1631" y="1121"/>
                    <a:pt x="1768" y="1215"/>
                    <a:pt x="1842" y="1349"/>
                  </a:cubicBezTo>
                  <a:cubicBezTo>
                    <a:pt x="1875" y="1417"/>
                    <a:pt x="1894" y="1495"/>
                    <a:pt x="1894" y="1577"/>
                  </a:cubicBezTo>
                  <a:cubicBezTo>
                    <a:pt x="1894" y="1665"/>
                    <a:pt x="1872" y="1747"/>
                    <a:pt x="1836" y="1818"/>
                  </a:cubicBezTo>
                  <a:cubicBezTo>
                    <a:pt x="1785" y="1904"/>
                    <a:pt x="1708" y="1972"/>
                    <a:pt x="1616" y="2012"/>
                  </a:cubicBezTo>
                  <a:cubicBezTo>
                    <a:pt x="1616" y="2116"/>
                    <a:pt x="1616" y="2116"/>
                    <a:pt x="1616" y="2116"/>
                  </a:cubicBezTo>
                  <a:cubicBezTo>
                    <a:pt x="1731" y="2076"/>
                    <a:pt x="1829" y="2000"/>
                    <a:pt x="1897" y="1903"/>
                  </a:cubicBezTo>
                  <a:cubicBezTo>
                    <a:pt x="1952" y="1985"/>
                    <a:pt x="1985" y="2085"/>
                    <a:pt x="1985" y="2195"/>
                  </a:cubicBezTo>
                  <a:cubicBezTo>
                    <a:pt x="1985" y="2319"/>
                    <a:pt x="1943" y="2432"/>
                    <a:pt x="1874" y="2519"/>
                  </a:cubicBezTo>
                  <a:cubicBezTo>
                    <a:pt x="1913" y="2592"/>
                    <a:pt x="1935" y="2676"/>
                    <a:pt x="1935" y="2767"/>
                  </a:cubicBezTo>
                  <a:cubicBezTo>
                    <a:pt x="1935" y="2819"/>
                    <a:pt x="1928" y="2868"/>
                    <a:pt x="1914" y="2915"/>
                  </a:cubicBezTo>
                  <a:cubicBezTo>
                    <a:pt x="1846" y="2676"/>
                    <a:pt x="1627" y="2500"/>
                    <a:pt x="1366" y="2500"/>
                  </a:cubicBezTo>
                  <a:cubicBezTo>
                    <a:pt x="1350" y="2500"/>
                    <a:pt x="1334" y="2501"/>
                    <a:pt x="1318" y="2503"/>
                  </a:cubicBezTo>
                  <a:cubicBezTo>
                    <a:pt x="1286" y="2226"/>
                    <a:pt x="1056" y="2010"/>
                    <a:pt x="773" y="2000"/>
                  </a:cubicBezTo>
                  <a:cubicBezTo>
                    <a:pt x="773" y="2096"/>
                    <a:pt x="773" y="2096"/>
                    <a:pt x="773" y="2096"/>
                  </a:cubicBezTo>
                  <a:cubicBezTo>
                    <a:pt x="1008" y="2106"/>
                    <a:pt x="1198" y="2287"/>
                    <a:pt x="1223" y="2518"/>
                  </a:cubicBezTo>
                  <a:cubicBezTo>
                    <a:pt x="1223" y="2518"/>
                    <a:pt x="1223" y="2518"/>
                    <a:pt x="1223" y="2518"/>
                  </a:cubicBezTo>
                  <a:cubicBezTo>
                    <a:pt x="1225" y="2536"/>
                    <a:pt x="1226" y="2553"/>
                    <a:pt x="1226" y="2571"/>
                  </a:cubicBezTo>
                  <a:cubicBezTo>
                    <a:pt x="1226" y="2587"/>
                    <a:pt x="1225" y="2603"/>
                    <a:pt x="1223" y="2619"/>
                  </a:cubicBezTo>
                  <a:cubicBezTo>
                    <a:pt x="1255" y="2609"/>
                    <a:pt x="1287" y="2602"/>
                    <a:pt x="1321" y="2599"/>
                  </a:cubicBezTo>
                  <a:cubicBezTo>
                    <a:pt x="1321" y="2599"/>
                    <a:pt x="1321" y="2599"/>
                    <a:pt x="1321" y="2599"/>
                  </a:cubicBezTo>
                  <a:cubicBezTo>
                    <a:pt x="1336" y="2598"/>
                    <a:pt x="1351" y="2597"/>
                    <a:pt x="1366" y="2597"/>
                  </a:cubicBezTo>
                  <a:cubicBezTo>
                    <a:pt x="1627" y="2597"/>
                    <a:pt x="1839" y="2809"/>
                    <a:pt x="1839" y="3070"/>
                  </a:cubicBezTo>
                  <a:cubicBezTo>
                    <a:pt x="1839" y="3329"/>
                    <a:pt x="1631" y="3539"/>
                    <a:pt x="1373" y="3543"/>
                  </a:cubicBezTo>
                  <a:cubicBezTo>
                    <a:pt x="1375" y="3568"/>
                    <a:pt x="1377" y="3592"/>
                    <a:pt x="1377" y="3618"/>
                  </a:cubicBezTo>
                  <a:cubicBezTo>
                    <a:pt x="1377" y="3631"/>
                    <a:pt x="1376" y="3644"/>
                    <a:pt x="1375" y="3657"/>
                  </a:cubicBezTo>
                  <a:cubicBezTo>
                    <a:pt x="1376" y="3661"/>
                    <a:pt x="1376" y="3664"/>
                    <a:pt x="1376" y="3668"/>
                  </a:cubicBezTo>
                  <a:cubicBezTo>
                    <a:pt x="1376" y="3999"/>
                    <a:pt x="1130" y="4267"/>
                    <a:pt x="827" y="4267"/>
                  </a:cubicBezTo>
                  <a:cubicBezTo>
                    <a:pt x="793" y="4267"/>
                    <a:pt x="761" y="4264"/>
                    <a:pt x="729" y="4257"/>
                  </a:cubicBezTo>
                  <a:cubicBezTo>
                    <a:pt x="730" y="4246"/>
                    <a:pt x="730" y="4235"/>
                    <a:pt x="730" y="4224"/>
                  </a:cubicBezTo>
                  <a:cubicBezTo>
                    <a:pt x="730" y="4073"/>
                    <a:pt x="671" y="3935"/>
                    <a:pt x="575" y="3833"/>
                  </a:cubicBezTo>
                  <a:cubicBezTo>
                    <a:pt x="575" y="3833"/>
                    <a:pt x="575" y="3833"/>
                    <a:pt x="575" y="3833"/>
                  </a:cubicBezTo>
                  <a:cubicBezTo>
                    <a:pt x="503" y="3751"/>
                    <a:pt x="458" y="3643"/>
                    <a:pt x="457" y="3524"/>
                  </a:cubicBezTo>
                  <a:cubicBezTo>
                    <a:pt x="457" y="3512"/>
                    <a:pt x="458" y="3501"/>
                    <a:pt x="459" y="3489"/>
                  </a:cubicBezTo>
                  <a:cubicBezTo>
                    <a:pt x="362" y="3490"/>
                    <a:pt x="362" y="3490"/>
                    <a:pt x="362" y="3490"/>
                  </a:cubicBezTo>
                  <a:cubicBezTo>
                    <a:pt x="361" y="3501"/>
                    <a:pt x="361" y="3513"/>
                    <a:pt x="361" y="3525"/>
                  </a:cubicBezTo>
                  <a:cubicBezTo>
                    <a:pt x="362" y="3670"/>
                    <a:pt x="417" y="3802"/>
                    <a:pt x="507" y="3902"/>
                  </a:cubicBezTo>
                  <a:cubicBezTo>
                    <a:pt x="507" y="3902"/>
                    <a:pt x="507" y="3902"/>
                    <a:pt x="507" y="3902"/>
                  </a:cubicBezTo>
                  <a:cubicBezTo>
                    <a:pt x="507" y="3902"/>
                    <a:pt x="507" y="3902"/>
                    <a:pt x="507" y="3902"/>
                  </a:cubicBezTo>
                  <a:cubicBezTo>
                    <a:pt x="585" y="3987"/>
                    <a:pt x="634" y="4099"/>
                    <a:pt x="634" y="4224"/>
                  </a:cubicBezTo>
                  <a:cubicBezTo>
                    <a:pt x="634" y="4237"/>
                    <a:pt x="633" y="4251"/>
                    <a:pt x="632" y="4264"/>
                  </a:cubicBezTo>
                  <a:cubicBezTo>
                    <a:pt x="614" y="4411"/>
                    <a:pt x="488" y="4526"/>
                    <a:pt x="336" y="4526"/>
                  </a:cubicBezTo>
                  <a:cubicBezTo>
                    <a:pt x="298" y="4526"/>
                    <a:pt x="298" y="4526"/>
                    <a:pt x="298" y="4526"/>
                  </a:cubicBezTo>
                  <a:cubicBezTo>
                    <a:pt x="134" y="4526"/>
                    <a:pt x="0" y="4392"/>
                    <a:pt x="0" y="4228"/>
                  </a:cubicBezTo>
                  <a:cubicBezTo>
                    <a:pt x="0" y="4213"/>
                    <a:pt x="0" y="4213"/>
                    <a:pt x="0" y="4213"/>
                  </a:cubicBezTo>
                  <a:cubicBezTo>
                    <a:pt x="0" y="4079"/>
                    <a:pt x="0" y="4079"/>
                    <a:pt x="0" y="4079"/>
                  </a:cubicBezTo>
                  <a:cubicBezTo>
                    <a:pt x="0" y="3779"/>
                    <a:pt x="0" y="3779"/>
                    <a:pt x="0" y="3779"/>
                  </a:cubicBezTo>
                  <a:cubicBezTo>
                    <a:pt x="0" y="3677"/>
                    <a:pt x="0" y="3677"/>
                    <a:pt x="0" y="3677"/>
                  </a:cubicBezTo>
                  <a:cubicBezTo>
                    <a:pt x="0" y="3501"/>
                    <a:pt x="0" y="3501"/>
                    <a:pt x="0" y="3501"/>
                  </a:cubicBezTo>
                  <a:cubicBezTo>
                    <a:pt x="0" y="3451"/>
                    <a:pt x="0" y="3451"/>
                    <a:pt x="0" y="3451"/>
                  </a:cubicBezTo>
                  <a:cubicBezTo>
                    <a:pt x="0" y="3218"/>
                    <a:pt x="0" y="3218"/>
                    <a:pt x="0" y="3218"/>
                  </a:cubicBezTo>
                  <a:cubicBezTo>
                    <a:pt x="0" y="3217"/>
                    <a:pt x="0" y="3216"/>
                    <a:pt x="0" y="3215"/>
                  </a:cubicBezTo>
                  <a:cubicBezTo>
                    <a:pt x="0" y="3214"/>
                    <a:pt x="0" y="3214"/>
                    <a:pt x="0" y="3213"/>
                  </a:cubicBezTo>
                  <a:cubicBezTo>
                    <a:pt x="0" y="3149"/>
                    <a:pt x="0" y="3149"/>
                    <a:pt x="0" y="3149"/>
                  </a:cubicBezTo>
                  <a:cubicBezTo>
                    <a:pt x="17" y="2903"/>
                    <a:pt x="221" y="2708"/>
                    <a:pt x="472" y="2708"/>
                  </a:cubicBezTo>
                  <a:cubicBezTo>
                    <a:pt x="664" y="2708"/>
                    <a:pt x="829" y="2823"/>
                    <a:pt x="903" y="2987"/>
                  </a:cubicBezTo>
                  <a:cubicBezTo>
                    <a:pt x="727" y="2971"/>
                    <a:pt x="546" y="3037"/>
                    <a:pt x="421" y="3180"/>
                  </a:cubicBezTo>
                  <a:cubicBezTo>
                    <a:pt x="494" y="3244"/>
                    <a:pt x="494" y="3244"/>
                    <a:pt x="494" y="3244"/>
                  </a:cubicBezTo>
                  <a:cubicBezTo>
                    <a:pt x="631" y="3086"/>
                    <a:pt x="850" y="3041"/>
                    <a:pt x="1033" y="3117"/>
                  </a:cubicBezTo>
                  <a:cubicBezTo>
                    <a:pt x="1034" y="3118"/>
                    <a:pt x="1036" y="3119"/>
                    <a:pt x="1038" y="3120"/>
                  </a:cubicBezTo>
                  <a:cubicBezTo>
                    <a:pt x="1038" y="3119"/>
                    <a:pt x="1038" y="3119"/>
                    <a:pt x="1038" y="3119"/>
                  </a:cubicBezTo>
                  <a:cubicBezTo>
                    <a:pt x="1082" y="3138"/>
                    <a:pt x="1124" y="3164"/>
                    <a:pt x="1162" y="3197"/>
                  </a:cubicBezTo>
                  <a:cubicBezTo>
                    <a:pt x="1171" y="3205"/>
                    <a:pt x="1179" y="3213"/>
                    <a:pt x="1187" y="3221"/>
                  </a:cubicBezTo>
                  <a:cubicBezTo>
                    <a:pt x="1251" y="3148"/>
                    <a:pt x="1251" y="3148"/>
                    <a:pt x="1251" y="3148"/>
                  </a:cubicBezTo>
                  <a:cubicBezTo>
                    <a:pt x="1242" y="3140"/>
                    <a:pt x="1234" y="3132"/>
                    <a:pt x="1225" y="3124"/>
                  </a:cubicBezTo>
                  <a:cubicBezTo>
                    <a:pt x="1162" y="3069"/>
                    <a:pt x="1090" y="3031"/>
                    <a:pt x="1014" y="3009"/>
                  </a:cubicBezTo>
                  <a:cubicBezTo>
                    <a:pt x="941" y="2778"/>
                    <a:pt x="726" y="2612"/>
                    <a:pt x="472" y="2612"/>
                  </a:cubicBezTo>
                  <a:cubicBezTo>
                    <a:pt x="275" y="2612"/>
                    <a:pt x="102" y="2711"/>
                    <a:pt x="0" y="2862"/>
                  </a:cubicBezTo>
                  <a:cubicBezTo>
                    <a:pt x="0" y="1236"/>
                    <a:pt x="0" y="1236"/>
                    <a:pt x="0" y="1236"/>
                  </a:cubicBezTo>
                  <a:cubicBezTo>
                    <a:pt x="103" y="1386"/>
                    <a:pt x="275" y="1484"/>
                    <a:pt x="470" y="1484"/>
                  </a:cubicBezTo>
                  <a:cubicBezTo>
                    <a:pt x="498" y="1484"/>
                    <a:pt x="526" y="1482"/>
                    <a:pt x="553" y="1478"/>
                  </a:cubicBezTo>
                  <a:cubicBezTo>
                    <a:pt x="594" y="1652"/>
                    <a:pt x="715" y="1804"/>
                    <a:pt x="892" y="1877"/>
                  </a:cubicBezTo>
                  <a:cubicBezTo>
                    <a:pt x="929" y="1787"/>
                    <a:pt x="929" y="1787"/>
                    <a:pt x="929" y="1787"/>
                  </a:cubicBezTo>
                  <a:cubicBezTo>
                    <a:pt x="781" y="1727"/>
                    <a:pt x="681" y="1600"/>
                    <a:pt x="648" y="1456"/>
                  </a:cubicBezTo>
                  <a:cubicBezTo>
                    <a:pt x="737" y="1427"/>
                    <a:pt x="816" y="1376"/>
                    <a:pt x="880" y="1310"/>
                  </a:cubicBezTo>
                  <a:cubicBezTo>
                    <a:pt x="950" y="1243"/>
                    <a:pt x="1040" y="1196"/>
                    <a:pt x="1144" y="1182"/>
                  </a:cubicBezTo>
                  <a:cubicBezTo>
                    <a:pt x="1156" y="1180"/>
                    <a:pt x="1167" y="1179"/>
                    <a:pt x="1179" y="1179"/>
                  </a:cubicBezTo>
                  <a:cubicBezTo>
                    <a:pt x="1166" y="1083"/>
                    <a:pt x="1166" y="1083"/>
                    <a:pt x="1166" y="1083"/>
                  </a:cubicBezTo>
                  <a:cubicBezTo>
                    <a:pt x="1154" y="1083"/>
                    <a:pt x="1143" y="1085"/>
                    <a:pt x="1131" y="1086"/>
                  </a:cubicBezTo>
                  <a:cubicBezTo>
                    <a:pt x="1007" y="1103"/>
                    <a:pt x="899" y="1159"/>
                    <a:pt x="815" y="1239"/>
                  </a:cubicBezTo>
                  <a:cubicBezTo>
                    <a:pt x="729" y="1331"/>
                    <a:pt x="606" y="1388"/>
                    <a:pt x="470" y="1388"/>
                  </a:cubicBezTo>
                  <a:cubicBezTo>
                    <a:pt x="227" y="1388"/>
                    <a:pt x="26" y="1204"/>
                    <a:pt x="0" y="967"/>
                  </a:cubicBezTo>
                  <a:cubicBezTo>
                    <a:pt x="0" y="921"/>
                    <a:pt x="0" y="921"/>
                    <a:pt x="0" y="921"/>
                  </a:cubicBezTo>
                  <a:cubicBezTo>
                    <a:pt x="0" y="862"/>
                    <a:pt x="0" y="862"/>
                    <a:pt x="0" y="862"/>
                  </a:cubicBezTo>
                  <a:cubicBezTo>
                    <a:pt x="0" y="593"/>
                    <a:pt x="0" y="593"/>
                    <a:pt x="0" y="593"/>
                  </a:cubicBezTo>
                  <a:cubicBezTo>
                    <a:pt x="0" y="299"/>
                    <a:pt x="0" y="299"/>
                    <a:pt x="0" y="299"/>
                  </a:cubicBezTo>
                  <a:cubicBezTo>
                    <a:pt x="0" y="289"/>
                    <a:pt x="1" y="278"/>
                    <a:pt x="2" y="26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CB1B4A"/>
                </a:solidFill>
              </a:endParaRPr>
            </a:p>
          </p:txBody>
        </p:sp>
      </p:grpSp>
      <p:sp>
        <p:nvSpPr>
          <p:cNvPr id="3" name="Tekstvak 2"/>
          <p:cNvSpPr txBox="1"/>
          <p:nvPr/>
        </p:nvSpPr>
        <p:spPr>
          <a:xfrm>
            <a:off x="4493998" y="1563367"/>
            <a:ext cx="3441796" cy="646331"/>
          </a:xfrm>
          <a:prstGeom prst="rect">
            <a:avLst/>
          </a:prstGeom>
          <a:noFill/>
        </p:spPr>
        <p:txBody>
          <a:bodyPr wrap="square" rtlCol="0">
            <a:spAutoFit/>
          </a:bodyPr>
          <a:lstStyle/>
          <a:p>
            <a:r>
              <a:rPr lang="nl-NL" dirty="0" err="1" smtClean="0">
                <a:solidFill>
                  <a:schemeClr val="bg1"/>
                </a:solidFill>
                <a:latin typeface="Open Sans"/>
              </a:rPr>
              <a:t>Atorvastatine</a:t>
            </a:r>
            <a:r>
              <a:rPr lang="nl-NL" dirty="0" smtClean="0">
                <a:solidFill>
                  <a:schemeClr val="bg1"/>
                </a:solidFill>
                <a:latin typeface="Open Sans"/>
              </a:rPr>
              <a:t>, simvastatine, clopidogrel, metoprolol</a:t>
            </a:r>
            <a:endParaRPr lang="nl-NL" dirty="0">
              <a:solidFill>
                <a:schemeClr val="bg1"/>
              </a:solidFill>
              <a:latin typeface="Open Sans"/>
            </a:endParaRPr>
          </a:p>
        </p:txBody>
      </p:sp>
      <p:grpSp>
        <p:nvGrpSpPr>
          <p:cNvPr id="76" name="Group 34">
            <a:extLst>
              <a:ext uri="{FF2B5EF4-FFF2-40B4-BE49-F238E27FC236}">
                <a16:creationId xmlns="" xmlns:a16="http://schemas.microsoft.com/office/drawing/2014/main" xmlns:lc="http://schemas.openxmlformats.org/drawingml/2006/lockedCanvas" id="{116D3F7A-6571-466D-8D8C-6193768C4230}"/>
              </a:ext>
            </a:extLst>
          </p:cNvPr>
          <p:cNvGrpSpPr/>
          <p:nvPr/>
        </p:nvGrpSpPr>
        <p:grpSpPr>
          <a:xfrm>
            <a:off x="7848813" y="4962937"/>
            <a:ext cx="834552" cy="731778"/>
            <a:chOff x="3994808" y="1703384"/>
            <a:chExt cx="5081816" cy="3636634"/>
          </a:xfrm>
          <a:solidFill>
            <a:schemeClr val="tx1"/>
          </a:solidFill>
        </p:grpSpPr>
        <p:sp>
          <p:nvSpPr>
            <p:cNvPr id="77" name="Freeform 5">
              <a:extLst>
                <a:ext uri="{FF2B5EF4-FFF2-40B4-BE49-F238E27FC236}">
                  <a16:creationId xmlns="" xmlns:a16="http://schemas.microsoft.com/office/drawing/2014/main" xmlns:lc="http://schemas.openxmlformats.org/drawingml/2006/lockedCanvas" id="{3052A539-AD56-4601-8EEE-4705AD662C93}"/>
                </a:ext>
              </a:extLst>
            </p:cNvPr>
            <p:cNvSpPr>
              <a:spLocks/>
            </p:cNvSpPr>
            <p:nvPr/>
          </p:nvSpPr>
          <p:spPr bwMode="auto">
            <a:xfrm>
              <a:off x="6326272" y="4245538"/>
              <a:ext cx="484275" cy="621791"/>
            </a:xfrm>
            <a:custGeom>
              <a:avLst/>
              <a:gdLst>
                <a:gd name="T0" fmla="*/ 508 w 537"/>
                <a:gd name="T1" fmla="*/ 5 h 666"/>
                <a:gd name="T2" fmla="*/ 336 w 537"/>
                <a:gd name="T3" fmla="*/ 45 h 666"/>
                <a:gd name="T4" fmla="*/ 323 w 537"/>
                <a:gd name="T5" fmla="*/ 49 h 666"/>
                <a:gd name="T6" fmla="*/ 330 w 537"/>
                <a:gd name="T7" fmla="*/ 57 h 666"/>
                <a:gd name="T8" fmla="*/ 329 w 537"/>
                <a:gd name="T9" fmla="*/ 103 h 666"/>
                <a:gd name="T10" fmla="*/ 221 w 537"/>
                <a:gd name="T11" fmla="*/ 170 h 666"/>
                <a:gd name="T12" fmla="*/ 74 w 537"/>
                <a:gd name="T13" fmla="*/ 256 h 666"/>
                <a:gd name="T14" fmla="*/ 13 w 537"/>
                <a:gd name="T15" fmla="*/ 436 h 666"/>
                <a:gd name="T16" fmla="*/ 142 w 537"/>
                <a:gd name="T17" fmla="*/ 654 h 666"/>
                <a:gd name="T18" fmla="*/ 174 w 537"/>
                <a:gd name="T19" fmla="*/ 653 h 666"/>
                <a:gd name="T20" fmla="*/ 210 w 537"/>
                <a:gd name="T21" fmla="*/ 607 h 666"/>
                <a:gd name="T22" fmla="*/ 186 w 537"/>
                <a:gd name="T23" fmla="*/ 558 h 666"/>
                <a:gd name="T24" fmla="*/ 244 w 537"/>
                <a:gd name="T25" fmla="*/ 356 h 666"/>
                <a:gd name="T26" fmla="*/ 403 w 537"/>
                <a:gd name="T27" fmla="*/ 278 h 666"/>
                <a:gd name="T28" fmla="*/ 528 w 537"/>
                <a:gd name="T29" fmla="*/ 125 h 666"/>
                <a:gd name="T30" fmla="*/ 537 w 537"/>
                <a:gd name="T31" fmla="*/ 26 h 666"/>
                <a:gd name="T32" fmla="*/ 508 w 537"/>
                <a:gd name="T33" fmla="*/ 5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7" h="666">
                  <a:moveTo>
                    <a:pt x="508" y="5"/>
                  </a:moveTo>
                  <a:cubicBezTo>
                    <a:pt x="451" y="18"/>
                    <a:pt x="393" y="31"/>
                    <a:pt x="336" y="45"/>
                  </a:cubicBezTo>
                  <a:cubicBezTo>
                    <a:pt x="332" y="45"/>
                    <a:pt x="329" y="47"/>
                    <a:pt x="323" y="49"/>
                  </a:cubicBezTo>
                  <a:cubicBezTo>
                    <a:pt x="326" y="52"/>
                    <a:pt x="328" y="55"/>
                    <a:pt x="330" y="57"/>
                  </a:cubicBezTo>
                  <a:cubicBezTo>
                    <a:pt x="347" y="76"/>
                    <a:pt x="349" y="89"/>
                    <a:pt x="329" y="103"/>
                  </a:cubicBezTo>
                  <a:cubicBezTo>
                    <a:pt x="294" y="128"/>
                    <a:pt x="257" y="149"/>
                    <a:pt x="221" y="170"/>
                  </a:cubicBezTo>
                  <a:cubicBezTo>
                    <a:pt x="172" y="199"/>
                    <a:pt x="119" y="222"/>
                    <a:pt x="74" y="256"/>
                  </a:cubicBezTo>
                  <a:cubicBezTo>
                    <a:pt x="17" y="300"/>
                    <a:pt x="0" y="364"/>
                    <a:pt x="13" y="436"/>
                  </a:cubicBezTo>
                  <a:cubicBezTo>
                    <a:pt x="30" y="525"/>
                    <a:pt x="79" y="593"/>
                    <a:pt x="142" y="654"/>
                  </a:cubicBezTo>
                  <a:cubicBezTo>
                    <a:pt x="154" y="666"/>
                    <a:pt x="163" y="666"/>
                    <a:pt x="174" y="653"/>
                  </a:cubicBezTo>
                  <a:cubicBezTo>
                    <a:pt x="186" y="637"/>
                    <a:pt x="207" y="624"/>
                    <a:pt x="210" y="607"/>
                  </a:cubicBezTo>
                  <a:cubicBezTo>
                    <a:pt x="212" y="592"/>
                    <a:pt x="195" y="574"/>
                    <a:pt x="186" y="558"/>
                  </a:cubicBezTo>
                  <a:cubicBezTo>
                    <a:pt x="142" y="476"/>
                    <a:pt x="163" y="400"/>
                    <a:pt x="244" y="356"/>
                  </a:cubicBezTo>
                  <a:cubicBezTo>
                    <a:pt x="296" y="327"/>
                    <a:pt x="350" y="303"/>
                    <a:pt x="403" y="278"/>
                  </a:cubicBezTo>
                  <a:cubicBezTo>
                    <a:pt x="468" y="247"/>
                    <a:pt x="515" y="199"/>
                    <a:pt x="528" y="125"/>
                  </a:cubicBezTo>
                  <a:cubicBezTo>
                    <a:pt x="533" y="93"/>
                    <a:pt x="536" y="59"/>
                    <a:pt x="537" y="26"/>
                  </a:cubicBezTo>
                  <a:cubicBezTo>
                    <a:pt x="537" y="4"/>
                    <a:pt x="530" y="0"/>
                    <a:pt x="508"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8" name="Freeform 6">
              <a:extLst>
                <a:ext uri="{FF2B5EF4-FFF2-40B4-BE49-F238E27FC236}">
                  <a16:creationId xmlns="" xmlns:a16="http://schemas.microsoft.com/office/drawing/2014/main" xmlns:lc="http://schemas.openxmlformats.org/drawingml/2006/lockedCanvas" id="{7A578B45-F88D-4463-A903-74FBF7DF4B32}"/>
                </a:ext>
              </a:extLst>
            </p:cNvPr>
            <p:cNvSpPr>
              <a:spLocks/>
            </p:cNvSpPr>
            <p:nvPr/>
          </p:nvSpPr>
          <p:spPr bwMode="auto">
            <a:xfrm>
              <a:off x="6426397" y="4523652"/>
              <a:ext cx="333067" cy="426160"/>
            </a:xfrm>
            <a:custGeom>
              <a:avLst/>
              <a:gdLst>
                <a:gd name="T0" fmla="*/ 317 w 369"/>
                <a:gd name="T1" fmla="*/ 12 h 457"/>
                <a:gd name="T2" fmla="*/ 193 w 369"/>
                <a:gd name="T3" fmla="*/ 80 h 457"/>
                <a:gd name="T4" fmla="*/ 187 w 369"/>
                <a:gd name="T5" fmla="*/ 106 h 457"/>
                <a:gd name="T6" fmla="*/ 198 w 369"/>
                <a:gd name="T7" fmla="*/ 214 h 457"/>
                <a:gd name="T8" fmla="*/ 61 w 369"/>
                <a:gd name="T9" fmla="*/ 404 h 457"/>
                <a:gd name="T10" fmla="*/ 12 w 369"/>
                <a:gd name="T11" fmla="*/ 443 h 457"/>
                <a:gd name="T12" fmla="*/ 0 w 369"/>
                <a:gd name="T13" fmla="*/ 456 h 457"/>
                <a:gd name="T14" fmla="*/ 98 w 369"/>
                <a:gd name="T15" fmla="*/ 437 h 457"/>
                <a:gd name="T16" fmla="*/ 328 w 369"/>
                <a:gd name="T17" fmla="*/ 217 h 457"/>
                <a:gd name="T18" fmla="*/ 344 w 369"/>
                <a:gd name="T19" fmla="*/ 22 h 457"/>
                <a:gd name="T20" fmla="*/ 317 w 369"/>
                <a:gd name="T21" fmla="*/ 12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9" h="457">
                  <a:moveTo>
                    <a:pt x="317" y="12"/>
                  </a:moveTo>
                  <a:cubicBezTo>
                    <a:pt x="277" y="37"/>
                    <a:pt x="235" y="58"/>
                    <a:pt x="193" y="80"/>
                  </a:cubicBezTo>
                  <a:cubicBezTo>
                    <a:pt x="180" y="87"/>
                    <a:pt x="177" y="92"/>
                    <a:pt x="187" y="106"/>
                  </a:cubicBezTo>
                  <a:cubicBezTo>
                    <a:pt x="212" y="139"/>
                    <a:pt x="209" y="178"/>
                    <a:pt x="198" y="214"/>
                  </a:cubicBezTo>
                  <a:cubicBezTo>
                    <a:pt x="175" y="293"/>
                    <a:pt x="122" y="352"/>
                    <a:pt x="61" y="404"/>
                  </a:cubicBezTo>
                  <a:cubicBezTo>
                    <a:pt x="46" y="418"/>
                    <a:pt x="28" y="430"/>
                    <a:pt x="12" y="443"/>
                  </a:cubicBezTo>
                  <a:cubicBezTo>
                    <a:pt x="8" y="446"/>
                    <a:pt x="6" y="450"/>
                    <a:pt x="0" y="456"/>
                  </a:cubicBezTo>
                  <a:cubicBezTo>
                    <a:pt x="37" y="457"/>
                    <a:pt x="68" y="449"/>
                    <a:pt x="98" y="437"/>
                  </a:cubicBezTo>
                  <a:cubicBezTo>
                    <a:pt x="203" y="393"/>
                    <a:pt x="279" y="318"/>
                    <a:pt x="328" y="217"/>
                  </a:cubicBezTo>
                  <a:cubicBezTo>
                    <a:pt x="358" y="155"/>
                    <a:pt x="369" y="89"/>
                    <a:pt x="344" y="22"/>
                  </a:cubicBezTo>
                  <a:cubicBezTo>
                    <a:pt x="339" y="8"/>
                    <a:pt x="335" y="0"/>
                    <a:pt x="31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9" name="Freeform 7">
              <a:extLst>
                <a:ext uri="{FF2B5EF4-FFF2-40B4-BE49-F238E27FC236}">
                  <a16:creationId xmlns="" xmlns:a16="http://schemas.microsoft.com/office/drawing/2014/main" xmlns:lc="http://schemas.openxmlformats.org/drawingml/2006/lockedCanvas" id="{FF602FCF-BC87-42ED-8E03-D704A0B6043D}"/>
                </a:ext>
              </a:extLst>
            </p:cNvPr>
            <p:cNvSpPr>
              <a:spLocks/>
            </p:cNvSpPr>
            <p:nvPr/>
          </p:nvSpPr>
          <p:spPr bwMode="auto">
            <a:xfrm>
              <a:off x="6512218" y="4940295"/>
              <a:ext cx="63345" cy="399723"/>
            </a:xfrm>
            <a:custGeom>
              <a:avLst/>
              <a:gdLst>
                <a:gd name="T0" fmla="*/ 0 w 69"/>
                <a:gd name="T1" fmla="*/ 45 h 429"/>
                <a:gd name="T2" fmla="*/ 13 w 69"/>
                <a:gd name="T3" fmla="*/ 348 h 429"/>
                <a:gd name="T4" fmla="*/ 25 w 69"/>
                <a:gd name="T5" fmla="*/ 418 h 429"/>
                <a:gd name="T6" fmla="*/ 31 w 69"/>
                <a:gd name="T7" fmla="*/ 429 h 429"/>
                <a:gd name="T8" fmla="*/ 65 w 69"/>
                <a:gd name="T9" fmla="*/ 0 h 429"/>
                <a:gd name="T10" fmla="*/ 4 w 69"/>
                <a:gd name="T11" fmla="*/ 33 h 429"/>
                <a:gd name="T12" fmla="*/ 0 w 69"/>
                <a:gd name="T13" fmla="*/ 45 h 429"/>
              </a:gdLst>
              <a:ahLst/>
              <a:cxnLst>
                <a:cxn ang="0">
                  <a:pos x="T0" y="T1"/>
                </a:cxn>
                <a:cxn ang="0">
                  <a:pos x="T2" y="T3"/>
                </a:cxn>
                <a:cxn ang="0">
                  <a:pos x="T4" y="T5"/>
                </a:cxn>
                <a:cxn ang="0">
                  <a:pos x="T6" y="T7"/>
                </a:cxn>
                <a:cxn ang="0">
                  <a:pos x="T8" y="T9"/>
                </a:cxn>
                <a:cxn ang="0">
                  <a:pos x="T10" y="T11"/>
                </a:cxn>
                <a:cxn ang="0">
                  <a:pos x="T12" y="T13"/>
                </a:cxn>
              </a:cxnLst>
              <a:rect l="0" t="0" r="r" b="b"/>
              <a:pathLst>
                <a:path w="69" h="429">
                  <a:moveTo>
                    <a:pt x="0" y="45"/>
                  </a:moveTo>
                  <a:cubicBezTo>
                    <a:pt x="4" y="146"/>
                    <a:pt x="8" y="247"/>
                    <a:pt x="13" y="348"/>
                  </a:cubicBezTo>
                  <a:cubicBezTo>
                    <a:pt x="15" y="371"/>
                    <a:pt x="21" y="395"/>
                    <a:pt x="25" y="418"/>
                  </a:cubicBezTo>
                  <a:cubicBezTo>
                    <a:pt x="26" y="422"/>
                    <a:pt x="29" y="425"/>
                    <a:pt x="31" y="429"/>
                  </a:cubicBezTo>
                  <a:cubicBezTo>
                    <a:pt x="69" y="290"/>
                    <a:pt x="59" y="148"/>
                    <a:pt x="65" y="0"/>
                  </a:cubicBezTo>
                  <a:cubicBezTo>
                    <a:pt x="41" y="13"/>
                    <a:pt x="22" y="22"/>
                    <a:pt x="4" y="33"/>
                  </a:cubicBezTo>
                  <a:cubicBezTo>
                    <a:pt x="1" y="34"/>
                    <a:pt x="0" y="41"/>
                    <a:pt x="0"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0" name="Freeform 8">
              <a:extLst>
                <a:ext uri="{FF2B5EF4-FFF2-40B4-BE49-F238E27FC236}">
                  <a16:creationId xmlns="" xmlns:a16="http://schemas.microsoft.com/office/drawing/2014/main" xmlns:lc="http://schemas.openxmlformats.org/drawingml/2006/lockedCanvas" id="{EE77D767-D62D-49CD-A389-43F1740CC02E}"/>
                </a:ext>
              </a:extLst>
            </p:cNvPr>
            <p:cNvSpPr>
              <a:spLocks/>
            </p:cNvSpPr>
            <p:nvPr/>
          </p:nvSpPr>
          <p:spPr bwMode="auto">
            <a:xfrm>
              <a:off x="6495871" y="4621997"/>
              <a:ext cx="93994" cy="144873"/>
            </a:xfrm>
            <a:custGeom>
              <a:avLst/>
              <a:gdLst>
                <a:gd name="T0" fmla="*/ 83 w 104"/>
                <a:gd name="T1" fmla="*/ 0 h 155"/>
                <a:gd name="T2" fmla="*/ 57 w 104"/>
                <a:gd name="T3" fmla="*/ 155 h 155"/>
                <a:gd name="T4" fmla="*/ 83 w 104"/>
                <a:gd name="T5" fmla="*/ 0 h 155"/>
              </a:gdLst>
              <a:ahLst/>
              <a:cxnLst>
                <a:cxn ang="0">
                  <a:pos x="T0" y="T1"/>
                </a:cxn>
                <a:cxn ang="0">
                  <a:pos x="T2" y="T3"/>
                </a:cxn>
                <a:cxn ang="0">
                  <a:pos x="T4" y="T5"/>
                </a:cxn>
              </a:cxnLst>
              <a:rect l="0" t="0" r="r" b="b"/>
              <a:pathLst>
                <a:path w="104" h="155">
                  <a:moveTo>
                    <a:pt x="83" y="0"/>
                  </a:moveTo>
                  <a:cubicBezTo>
                    <a:pt x="26" y="18"/>
                    <a:pt x="0" y="95"/>
                    <a:pt x="57" y="155"/>
                  </a:cubicBezTo>
                  <a:cubicBezTo>
                    <a:pt x="88" y="131"/>
                    <a:pt x="104" y="39"/>
                    <a:pt x="8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1" name="Freeform 9">
              <a:extLst>
                <a:ext uri="{FF2B5EF4-FFF2-40B4-BE49-F238E27FC236}">
                  <a16:creationId xmlns="" xmlns:a16="http://schemas.microsoft.com/office/drawing/2014/main" xmlns:lc="http://schemas.openxmlformats.org/drawingml/2006/lockedCanvas" id="{C1145931-40ED-4A0F-9751-89B23DB263F2}"/>
                </a:ext>
              </a:extLst>
            </p:cNvPr>
            <p:cNvSpPr>
              <a:spLocks/>
            </p:cNvSpPr>
            <p:nvPr/>
          </p:nvSpPr>
          <p:spPr bwMode="auto">
            <a:xfrm>
              <a:off x="6504045" y="4297354"/>
              <a:ext cx="79691" cy="54988"/>
            </a:xfrm>
            <a:custGeom>
              <a:avLst/>
              <a:gdLst>
                <a:gd name="T0" fmla="*/ 87 w 89"/>
                <a:gd name="T1" fmla="*/ 13 h 58"/>
                <a:gd name="T2" fmla="*/ 75 w 89"/>
                <a:gd name="T3" fmla="*/ 1 h 58"/>
                <a:gd name="T4" fmla="*/ 12 w 89"/>
                <a:gd name="T5" fmla="*/ 14 h 58"/>
                <a:gd name="T6" fmla="*/ 0 w 89"/>
                <a:gd name="T7" fmla="*/ 26 h 58"/>
                <a:gd name="T8" fmla="*/ 9 w 89"/>
                <a:gd name="T9" fmla="*/ 44 h 58"/>
                <a:gd name="T10" fmla="*/ 33 w 89"/>
                <a:gd name="T11" fmla="*/ 57 h 58"/>
                <a:gd name="T12" fmla="*/ 87 w 89"/>
                <a:gd name="T13" fmla="*/ 13 h 58"/>
              </a:gdLst>
              <a:ahLst/>
              <a:cxnLst>
                <a:cxn ang="0">
                  <a:pos x="T0" y="T1"/>
                </a:cxn>
                <a:cxn ang="0">
                  <a:pos x="T2" y="T3"/>
                </a:cxn>
                <a:cxn ang="0">
                  <a:pos x="T4" y="T5"/>
                </a:cxn>
                <a:cxn ang="0">
                  <a:pos x="T6" y="T7"/>
                </a:cxn>
                <a:cxn ang="0">
                  <a:pos x="T8" y="T9"/>
                </a:cxn>
                <a:cxn ang="0">
                  <a:pos x="T10" y="T11"/>
                </a:cxn>
                <a:cxn ang="0">
                  <a:pos x="T12" y="T13"/>
                </a:cxn>
              </a:cxnLst>
              <a:rect l="0" t="0" r="r" b="b"/>
              <a:pathLst>
                <a:path w="89" h="58">
                  <a:moveTo>
                    <a:pt x="87" y="13"/>
                  </a:moveTo>
                  <a:cubicBezTo>
                    <a:pt x="86" y="9"/>
                    <a:pt x="78" y="0"/>
                    <a:pt x="75" y="1"/>
                  </a:cubicBezTo>
                  <a:cubicBezTo>
                    <a:pt x="54" y="4"/>
                    <a:pt x="33" y="8"/>
                    <a:pt x="12" y="14"/>
                  </a:cubicBezTo>
                  <a:cubicBezTo>
                    <a:pt x="7" y="15"/>
                    <a:pt x="0" y="22"/>
                    <a:pt x="0" y="26"/>
                  </a:cubicBezTo>
                  <a:cubicBezTo>
                    <a:pt x="0" y="32"/>
                    <a:pt x="4" y="40"/>
                    <a:pt x="9" y="44"/>
                  </a:cubicBezTo>
                  <a:cubicBezTo>
                    <a:pt x="17" y="51"/>
                    <a:pt x="27" y="54"/>
                    <a:pt x="33" y="57"/>
                  </a:cubicBezTo>
                  <a:cubicBezTo>
                    <a:pt x="57" y="58"/>
                    <a:pt x="89" y="31"/>
                    <a:pt x="87"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2" name="Freeform 10">
              <a:extLst>
                <a:ext uri="{FF2B5EF4-FFF2-40B4-BE49-F238E27FC236}">
                  <a16:creationId xmlns="" xmlns:a16="http://schemas.microsoft.com/office/drawing/2014/main" xmlns:lc="http://schemas.openxmlformats.org/drawingml/2006/lockedCanvas" id="{F73403AD-DF2B-430F-B63C-D7FA473AB823}"/>
                </a:ext>
              </a:extLst>
            </p:cNvPr>
            <p:cNvSpPr>
              <a:spLocks/>
            </p:cNvSpPr>
            <p:nvPr/>
          </p:nvSpPr>
          <p:spPr bwMode="auto">
            <a:xfrm>
              <a:off x="6579648" y="4907513"/>
              <a:ext cx="75605" cy="45471"/>
            </a:xfrm>
            <a:custGeom>
              <a:avLst/>
              <a:gdLst>
                <a:gd name="T0" fmla="*/ 0 w 84"/>
                <a:gd name="T1" fmla="*/ 32 h 49"/>
                <a:gd name="T2" fmla="*/ 84 w 84"/>
                <a:gd name="T3" fmla="*/ 49 h 49"/>
                <a:gd name="T4" fmla="*/ 0 w 84"/>
                <a:gd name="T5" fmla="*/ 32 h 49"/>
              </a:gdLst>
              <a:ahLst/>
              <a:cxnLst>
                <a:cxn ang="0">
                  <a:pos x="T0" y="T1"/>
                </a:cxn>
                <a:cxn ang="0">
                  <a:pos x="T2" y="T3"/>
                </a:cxn>
                <a:cxn ang="0">
                  <a:pos x="T4" y="T5"/>
                </a:cxn>
              </a:cxnLst>
              <a:rect l="0" t="0" r="r" b="b"/>
              <a:pathLst>
                <a:path w="84" h="49">
                  <a:moveTo>
                    <a:pt x="0" y="32"/>
                  </a:moveTo>
                  <a:cubicBezTo>
                    <a:pt x="30" y="38"/>
                    <a:pt x="56" y="43"/>
                    <a:pt x="84" y="49"/>
                  </a:cubicBezTo>
                  <a:cubicBezTo>
                    <a:pt x="67" y="8"/>
                    <a:pt x="31" y="0"/>
                    <a:pt x="0"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3" name="Freeform 11">
              <a:extLst>
                <a:ext uri="{FF2B5EF4-FFF2-40B4-BE49-F238E27FC236}">
                  <a16:creationId xmlns="" xmlns:a16="http://schemas.microsoft.com/office/drawing/2014/main" xmlns:lc="http://schemas.openxmlformats.org/drawingml/2006/lockedCanvas" id="{2497D063-684D-4544-80E0-5D16F53AAAEF}"/>
                </a:ext>
              </a:extLst>
            </p:cNvPr>
            <p:cNvSpPr>
              <a:spLocks noEditPoints="1"/>
            </p:cNvSpPr>
            <p:nvPr/>
          </p:nvSpPr>
          <p:spPr bwMode="auto">
            <a:xfrm>
              <a:off x="6023856" y="2387566"/>
              <a:ext cx="1252575" cy="1369422"/>
            </a:xfrm>
            <a:custGeom>
              <a:avLst/>
              <a:gdLst>
                <a:gd name="T0" fmla="*/ 1120 w 1390"/>
                <a:gd name="T1" fmla="*/ 36 h 1468"/>
                <a:gd name="T2" fmla="*/ 911 w 1390"/>
                <a:gd name="T3" fmla="*/ 39 h 1468"/>
                <a:gd name="T4" fmla="*/ 728 w 1390"/>
                <a:gd name="T5" fmla="*/ 185 h 1468"/>
                <a:gd name="T6" fmla="*/ 710 w 1390"/>
                <a:gd name="T7" fmla="*/ 215 h 1468"/>
                <a:gd name="T8" fmla="*/ 754 w 1390"/>
                <a:gd name="T9" fmla="*/ 290 h 1468"/>
                <a:gd name="T10" fmla="*/ 884 w 1390"/>
                <a:gd name="T11" fmla="*/ 313 h 1468"/>
                <a:gd name="T12" fmla="*/ 1032 w 1390"/>
                <a:gd name="T13" fmla="*/ 313 h 1468"/>
                <a:gd name="T14" fmla="*/ 1065 w 1390"/>
                <a:gd name="T15" fmla="*/ 314 h 1468"/>
                <a:gd name="T16" fmla="*/ 1148 w 1390"/>
                <a:gd name="T17" fmla="*/ 387 h 1468"/>
                <a:gd name="T18" fmla="*/ 1078 w 1390"/>
                <a:gd name="T19" fmla="*/ 598 h 1468"/>
                <a:gd name="T20" fmla="*/ 856 w 1390"/>
                <a:gd name="T21" fmla="*/ 741 h 1468"/>
                <a:gd name="T22" fmla="*/ 625 w 1390"/>
                <a:gd name="T23" fmla="*/ 831 h 1468"/>
                <a:gd name="T24" fmla="*/ 429 w 1390"/>
                <a:gd name="T25" fmla="*/ 895 h 1468"/>
                <a:gd name="T26" fmla="*/ 211 w 1390"/>
                <a:gd name="T27" fmla="*/ 984 h 1468"/>
                <a:gd name="T28" fmla="*/ 97 w 1390"/>
                <a:gd name="T29" fmla="*/ 1059 h 1468"/>
                <a:gd name="T30" fmla="*/ 61 w 1390"/>
                <a:gd name="T31" fmla="*/ 1332 h 1468"/>
                <a:gd name="T32" fmla="*/ 218 w 1390"/>
                <a:gd name="T33" fmla="*/ 1465 h 1468"/>
                <a:gd name="T34" fmla="*/ 243 w 1390"/>
                <a:gd name="T35" fmla="*/ 1465 h 1468"/>
                <a:gd name="T36" fmla="*/ 463 w 1390"/>
                <a:gd name="T37" fmla="*/ 1374 h 1468"/>
                <a:gd name="T38" fmla="*/ 500 w 1390"/>
                <a:gd name="T39" fmla="*/ 1359 h 1468"/>
                <a:gd name="T40" fmla="*/ 498 w 1390"/>
                <a:gd name="T41" fmla="*/ 1354 h 1468"/>
                <a:gd name="T42" fmla="*/ 374 w 1390"/>
                <a:gd name="T43" fmla="*/ 1309 h 1468"/>
                <a:gd name="T44" fmla="*/ 255 w 1390"/>
                <a:gd name="T45" fmla="*/ 1239 h 1468"/>
                <a:gd name="T46" fmla="*/ 260 w 1390"/>
                <a:gd name="T47" fmla="*/ 1179 h 1468"/>
                <a:gd name="T48" fmla="*/ 368 w 1390"/>
                <a:gd name="T49" fmla="*/ 1133 h 1468"/>
                <a:gd name="T50" fmla="*/ 631 w 1390"/>
                <a:gd name="T51" fmla="*/ 1058 h 1468"/>
                <a:gd name="T52" fmla="*/ 917 w 1390"/>
                <a:gd name="T53" fmla="*/ 965 h 1468"/>
                <a:gd name="T54" fmla="*/ 1256 w 1390"/>
                <a:gd name="T55" fmla="*/ 740 h 1468"/>
                <a:gd name="T56" fmla="*/ 1368 w 1390"/>
                <a:gd name="T57" fmla="*/ 544 h 1468"/>
                <a:gd name="T58" fmla="*/ 1375 w 1390"/>
                <a:gd name="T59" fmla="*/ 359 h 1468"/>
                <a:gd name="T60" fmla="*/ 1120 w 1390"/>
                <a:gd name="T61" fmla="*/ 36 h 1468"/>
                <a:gd name="T62" fmla="*/ 889 w 1390"/>
                <a:gd name="T63" fmla="*/ 177 h 1468"/>
                <a:gd name="T64" fmla="*/ 855 w 1390"/>
                <a:gd name="T65" fmla="*/ 141 h 1468"/>
                <a:gd name="T66" fmla="*/ 891 w 1390"/>
                <a:gd name="T67" fmla="*/ 105 h 1468"/>
                <a:gd name="T68" fmla="*/ 926 w 1390"/>
                <a:gd name="T69" fmla="*/ 141 h 1468"/>
                <a:gd name="T70" fmla="*/ 889 w 1390"/>
                <a:gd name="T71" fmla="*/ 177 h 1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90" h="1468">
                  <a:moveTo>
                    <a:pt x="1120" y="36"/>
                  </a:moveTo>
                  <a:cubicBezTo>
                    <a:pt x="1052" y="1"/>
                    <a:pt x="980" y="0"/>
                    <a:pt x="911" y="39"/>
                  </a:cubicBezTo>
                  <a:cubicBezTo>
                    <a:pt x="842" y="78"/>
                    <a:pt x="778" y="122"/>
                    <a:pt x="728" y="185"/>
                  </a:cubicBezTo>
                  <a:cubicBezTo>
                    <a:pt x="721" y="194"/>
                    <a:pt x="715" y="204"/>
                    <a:pt x="710" y="215"/>
                  </a:cubicBezTo>
                  <a:cubicBezTo>
                    <a:pt x="697" y="250"/>
                    <a:pt x="712" y="279"/>
                    <a:pt x="754" y="290"/>
                  </a:cubicBezTo>
                  <a:cubicBezTo>
                    <a:pt x="797" y="301"/>
                    <a:pt x="840" y="310"/>
                    <a:pt x="884" y="313"/>
                  </a:cubicBezTo>
                  <a:cubicBezTo>
                    <a:pt x="933" y="317"/>
                    <a:pt x="982" y="314"/>
                    <a:pt x="1032" y="313"/>
                  </a:cubicBezTo>
                  <a:cubicBezTo>
                    <a:pt x="1043" y="313"/>
                    <a:pt x="1054" y="313"/>
                    <a:pt x="1065" y="314"/>
                  </a:cubicBezTo>
                  <a:cubicBezTo>
                    <a:pt x="1110" y="316"/>
                    <a:pt x="1139" y="344"/>
                    <a:pt x="1148" y="387"/>
                  </a:cubicBezTo>
                  <a:cubicBezTo>
                    <a:pt x="1164" y="471"/>
                    <a:pt x="1136" y="540"/>
                    <a:pt x="1078" y="598"/>
                  </a:cubicBezTo>
                  <a:cubicBezTo>
                    <a:pt x="1014" y="661"/>
                    <a:pt x="937" y="706"/>
                    <a:pt x="856" y="741"/>
                  </a:cubicBezTo>
                  <a:cubicBezTo>
                    <a:pt x="780" y="774"/>
                    <a:pt x="703" y="803"/>
                    <a:pt x="625" y="831"/>
                  </a:cubicBezTo>
                  <a:cubicBezTo>
                    <a:pt x="561" y="855"/>
                    <a:pt x="494" y="872"/>
                    <a:pt x="429" y="895"/>
                  </a:cubicBezTo>
                  <a:cubicBezTo>
                    <a:pt x="356" y="923"/>
                    <a:pt x="282" y="951"/>
                    <a:pt x="211" y="984"/>
                  </a:cubicBezTo>
                  <a:cubicBezTo>
                    <a:pt x="170" y="1003"/>
                    <a:pt x="132" y="1031"/>
                    <a:pt x="97" y="1059"/>
                  </a:cubicBezTo>
                  <a:cubicBezTo>
                    <a:pt x="0" y="1136"/>
                    <a:pt x="6" y="1244"/>
                    <a:pt x="61" y="1332"/>
                  </a:cubicBezTo>
                  <a:cubicBezTo>
                    <a:pt x="99" y="1393"/>
                    <a:pt x="154" y="1434"/>
                    <a:pt x="218" y="1465"/>
                  </a:cubicBezTo>
                  <a:cubicBezTo>
                    <a:pt x="225" y="1468"/>
                    <a:pt x="236" y="1468"/>
                    <a:pt x="243" y="1465"/>
                  </a:cubicBezTo>
                  <a:cubicBezTo>
                    <a:pt x="317" y="1435"/>
                    <a:pt x="390" y="1404"/>
                    <a:pt x="463" y="1374"/>
                  </a:cubicBezTo>
                  <a:cubicBezTo>
                    <a:pt x="475" y="1369"/>
                    <a:pt x="487" y="1364"/>
                    <a:pt x="500" y="1359"/>
                  </a:cubicBezTo>
                  <a:cubicBezTo>
                    <a:pt x="499" y="1357"/>
                    <a:pt x="499" y="1356"/>
                    <a:pt x="498" y="1354"/>
                  </a:cubicBezTo>
                  <a:cubicBezTo>
                    <a:pt x="457" y="1339"/>
                    <a:pt x="415" y="1325"/>
                    <a:pt x="374" y="1309"/>
                  </a:cubicBezTo>
                  <a:cubicBezTo>
                    <a:pt x="331" y="1292"/>
                    <a:pt x="288" y="1275"/>
                    <a:pt x="255" y="1239"/>
                  </a:cubicBezTo>
                  <a:cubicBezTo>
                    <a:pt x="236" y="1218"/>
                    <a:pt x="235" y="1193"/>
                    <a:pt x="260" y="1179"/>
                  </a:cubicBezTo>
                  <a:cubicBezTo>
                    <a:pt x="294" y="1160"/>
                    <a:pt x="331" y="1144"/>
                    <a:pt x="368" y="1133"/>
                  </a:cubicBezTo>
                  <a:cubicBezTo>
                    <a:pt x="455" y="1106"/>
                    <a:pt x="544" y="1084"/>
                    <a:pt x="631" y="1058"/>
                  </a:cubicBezTo>
                  <a:cubicBezTo>
                    <a:pt x="727" y="1029"/>
                    <a:pt x="823" y="1000"/>
                    <a:pt x="917" y="965"/>
                  </a:cubicBezTo>
                  <a:cubicBezTo>
                    <a:pt x="1046" y="916"/>
                    <a:pt x="1163" y="846"/>
                    <a:pt x="1256" y="740"/>
                  </a:cubicBezTo>
                  <a:cubicBezTo>
                    <a:pt x="1307" y="683"/>
                    <a:pt x="1346" y="618"/>
                    <a:pt x="1368" y="544"/>
                  </a:cubicBezTo>
                  <a:cubicBezTo>
                    <a:pt x="1386" y="484"/>
                    <a:pt x="1390" y="421"/>
                    <a:pt x="1375" y="359"/>
                  </a:cubicBezTo>
                  <a:cubicBezTo>
                    <a:pt x="1340" y="213"/>
                    <a:pt x="1252" y="105"/>
                    <a:pt x="1120" y="36"/>
                  </a:cubicBezTo>
                  <a:close/>
                  <a:moveTo>
                    <a:pt x="889" y="177"/>
                  </a:moveTo>
                  <a:cubicBezTo>
                    <a:pt x="870" y="176"/>
                    <a:pt x="855" y="160"/>
                    <a:pt x="855" y="141"/>
                  </a:cubicBezTo>
                  <a:cubicBezTo>
                    <a:pt x="855" y="121"/>
                    <a:pt x="872" y="105"/>
                    <a:pt x="891" y="105"/>
                  </a:cubicBezTo>
                  <a:cubicBezTo>
                    <a:pt x="910" y="106"/>
                    <a:pt x="926" y="122"/>
                    <a:pt x="926" y="141"/>
                  </a:cubicBezTo>
                  <a:cubicBezTo>
                    <a:pt x="926" y="160"/>
                    <a:pt x="909" y="177"/>
                    <a:pt x="889" y="1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4" name="Freeform 12">
              <a:extLst>
                <a:ext uri="{FF2B5EF4-FFF2-40B4-BE49-F238E27FC236}">
                  <a16:creationId xmlns="" xmlns:a16="http://schemas.microsoft.com/office/drawing/2014/main" xmlns:lc="http://schemas.openxmlformats.org/drawingml/2006/lockedCanvas" id="{386EAA05-B348-4460-A38E-6D33A689D54C}"/>
                </a:ext>
              </a:extLst>
            </p:cNvPr>
            <p:cNvSpPr>
              <a:spLocks noEditPoints="1"/>
            </p:cNvSpPr>
            <p:nvPr/>
          </p:nvSpPr>
          <p:spPr bwMode="auto">
            <a:xfrm>
              <a:off x="5807261" y="2391796"/>
              <a:ext cx="637526" cy="863952"/>
            </a:xfrm>
            <a:custGeom>
              <a:avLst/>
              <a:gdLst>
                <a:gd name="T0" fmla="*/ 416 w 707"/>
                <a:gd name="T1" fmla="*/ 922 h 926"/>
                <a:gd name="T2" fmla="*/ 636 w 707"/>
                <a:gd name="T3" fmla="*/ 842 h 926"/>
                <a:gd name="T4" fmla="*/ 707 w 707"/>
                <a:gd name="T5" fmla="*/ 818 h 926"/>
                <a:gd name="T6" fmla="*/ 707 w 707"/>
                <a:gd name="T7" fmla="*/ 813 h 926"/>
                <a:gd name="T8" fmla="*/ 673 w 707"/>
                <a:gd name="T9" fmla="*/ 798 h 926"/>
                <a:gd name="T10" fmla="*/ 481 w 707"/>
                <a:gd name="T11" fmla="*/ 712 h 926"/>
                <a:gd name="T12" fmla="*/ 280 w 707"/>
                <a:gd name="T13" fmla="*/ 552 h 926"/>
                <a:gd name="T14" fmla="*/ 250 w 707"/>
                <a:gd name="T15" fmla="*/ 360 h 926"/>
                <a:gd name="T16" fmla="*/ 317 w 707"/>
                <a:gd name="T17" fmla="*/ 310 h 926"/>
                <a:gd name="T18" fmla="*/ 401 w 707"/>
                <a:gd name="T19" fmla="*/ 310 h 926"/>
                <a:gd name="T20" fmla="*/ 628 w 707"/>
                <a:gd name="T21" fmla="*/ 288 h 926"/>
                <a:gd name="T22" fmla="*/ 676 w 707"/>
                <a:gd name="T23" fmla="*/ 257 h 926"/>
                <a:gd name="T24" fmla="*/ 670 w 707"/>
                <a:gd name="T25" fmla="*/ 192 h 926"/>
                <a:gd name="T26" fmla="*/ 540 w 707"/>
                <a:gd name="T27" fmla="*/ 71 h 926"/>
                <a:gd name="T28" fmla="*/ 402 w 707"/>
                <a:gd name="T29" fmla="*/ 8 h 926"/>
                <a:gd name="T30" fmla="*/ 214 w 707"/>
                <a:gd name="T31" fmla="*/ 64 h 926"/>
                <a:gd name="T32" fmla="*/ 28 w 707"/>
                <a:gd name="T33" fmla="*/ 306 h 926"/>
                <a:gd name="T34" fmla="*/ 21 w 707"/>
                <a:gd name="T35" fmla="*/ 531 h 926"/>
                <a:gd name="T36" fmla="*/ 256 w 707"/>
                <a:gd name="T37" fmla="*/ 843 h 926"/>
                <a:gd name="T38" fmla="*/ 387 w 707"/>
                <a:gd name="T39" fmla="*/ 921 h 926"/>
                <a:gd name="T40" fmla="*/ 416 w 707"/>
                <a:gd name="T41" fmla="*/ 922 h 926"/>
                <a:gd name="T42" fmla="*/ 500 w 707"/>
                <a:gd name="T43" fmla="*/ 100 h 926"/>
                <a:gd name="T44" fmla="*/ 535 w 707"/>
                <a:gd name="T45" fmla="*/ 137 h 926"/>
                <a:gd name="T46" fmla="*/ 500 w 707"/>
                <a:gd name="T47" fmla="*/ 172 h 926"/>
                <a:gd name="T48" fmla="*/ 464 w 707"/>
                <a:gd name="T49" fmla="*/ 135 h 926"/>
                <a:gd name="T50" fmla="*/ 500 w 707"/>
                <a:gd name="T51" fmla="*/ 100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7" h="926">
                  <a:moveTo>
                    <a:pt x="416" y="922"/>
                  </a:moveTo>
                  <a:cubicBezTo>
                    <a:pt x="490" y="896"/>
                    <a:pt x="563" y="869"/>
                    <a:pt x="636" y="842"/>
                  </a:cubicBezTo>
                  <a:cubicBezTo>
                    <a:pt x="660" y="834"/>
                    <a:pt x="683" y="826"/>
                    <a:pt x="707" y="818"/>
                  </a:cubicBezTo>
                  <a:cubicBezTo>
                    <a:pt x="707" y="817"/>
                    <a:pt x="707" y="815"/>
                    <a:pt x="707" y="813"/>
                  </a:cubicBezTo>
                  <a:cubicBezTo>
                    <a:pt x="696" y="808"/>
                    <a:pt x="684" y="803"/>
                    <a:pt x="673" y="798"/>
                  </a:cubicBezTo>
                  <a:cubicBezTo>
                    <a:pt x="609" y="769"/>
                    <a:pt x="543" y="744"/>
                    <a:pt x="481" y="712"/>
                  </a:cubicBezTo>
                  <a:cubicBezTo>
                    <a:pt x="404" y="672"/>
                    <a:pt x="332" y="624"/>
                    <a:pt x="280" y="552"/>
                  </a:cubicBezTo>
                  <a:cubicBezTo>
                    <a:pt x="238" y="493"/>
                    <a:pt x="224" y="430"/>
                    <a:pt x="250" y="360"/>
                  </a:cubicBezTo>
                  <a:cubicBezTo>
                    <a:pt x="261" y="330"/>
                    <a:pt x="284" y="312"/>
                    <a:pt x="317" y="310"/>
                  </a:cubicBezTo>
                  <a:cubicBezTo>
                    <a:pt x="345" y="308"/>
                    <a:pt x="373" y="309"/>
                    <a:pt x="401" y="310"/>
                  </a:cubicBezTo>
                  <a:cubicBezTo>
                    <a:pt x="478" y="313"/>
                    <a:pt x="554" y="310"/>
                    <a:pt x="628" y="288"/>
                  </a:cubicBezTo>
                  <a:cubicBezTo>
                    <a:pt x="646" y="282"/>
                    <a:pt x="664" y="271"/>
                    <a:pt x="676" y="257"/>
                  </a:cubicBezTo>
                  <a:cubicBezTo>
                    <a:pt x="696" y="236"/>
                    <a:pt x="683" y="212"/>
                    <a:pt x="670" y="192"/>
                  </a:cubicBezTo>
                  <a:cubicBezTo>
                    <a:pt x="637" y="141"/>
                    <a:pt x="589" y="105"/>
                    <a:pt x="540" y="71"/>
                  </a:cubicBezTo>
                  <a:cubicBezTo>
                    <a:pt x="498" y="42"/>
                    <a:pt x="455" y="14"/>
                    <a:pt x="402" y="8"/>
                  </a:cubicBezTo>
                  <a:cubicBezTo>
                    <a:pt x="331" y="0"/>
                    <a:pt x="270" y="23"/>
                    <a:pt x="214" y="64"/>
                  </a:cubicBezTo>
                  <a:cubicBezTo>
                    <a:pt x="128" y="125"/>
                    <a:pt x="64" y="205"/>
                    <a:pt x="28" y="306"/>
                  </a:cubicBezTo>
                  <a:cubicBezTo>
                    <a:pt x="2" y="379"/>
                    <a:pt x="0" y="455"/>
                    <a:pt x="21" y="531"/>
                  </a:cubicBezTo>
                  <a:cubicBezTo>
                    <a:pt x="58" y="665"/>
                    <a:pt x="145" y="764"/>
                    <a:pt x="256" y="843"/>
                  </a:cubicBezTo>
                  <a:cubicBezTo>
                    <a:pt x="297" y="872"/>
                    <a:pt x="342" y="896"/>
                    <a:pt x="387" y="921"/>
                  </a:cubicBezTo>
                  <a:cubicBezTo>
                    <a:pt x="394" y="926"/>
                    <a:pt x="407" y="925"/>
                    <a:pt x="416" y="922"/>
                  </a:cubicBezTo>
                  <a:close/>
                  <a:moveTo>
                    <a:pt x="500" y="100"/>
                  </a:moveTo>
                  <a:cubicBezTo>
                    <a:pt x="520" y="100"/>
                    <a:pt x="536" y="117"/>
                    <a:pt x="535" y="137"/>
                  </a:cubicBezTo>
                  <a:cubicBezTo>
                    <a:pt x="535" y="156"/>
                    <a:pt x="519" y="172"/>
                    <a:pt x="500" y="172"/>
                  </a:cubicBezTo>
                  <a:cubicBezTo>
                    <a:pt x="480" y="171"/>
                    <a:pt x="463" y="154"/>
                    <a:pt x="464" y="135"/>
                  </a:cubicBezTo>
                  <a:cubicBezTo>
                    <a:pt x="464" y="117"/>
                    <a:pt x="482" y="100"/>
                    <a:pt x="500"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5" name="Freeform 13">
              <a:extLst>
                <a:ext uri="{FF2B5EF4-FFF2-40B4-BE49-F238E27FC236}">
                  <a16:creationId xmlns="" xmlns:a16="http://schemas.microsoft.com/office/drawing/2014/main" xmlns:lc="http://schemas.openxmlformats.org/drawingml/2006/lockedCanvas" id="{713BE64A-D0FD-4E8B-BEC6-ED4CD939B03C}"/>
                </a:ext>
              </a:extLst>
            </p:cNvPr>
            <p:cNvSpPr>
              <a:spLocks/>
            </p:cNvSpPr>
            <p:nvPr/>
          </p:nvSpPr>
          <p:spPr bwMode="auto">
            <a:xfrm>
              <a:off x="6152588" y="3327655"/>
              <a:ext cx="909292" cy="857607"/>
            </a:xfrm>
            <a:custGeom>
              <a:avLst/>
              <a:gdLst>
                <a:gd name="T0" fmla="*/ 900 w 1007"/>
                <a:gd name="T1" fmla="*/ 42 h 918"/>
                <a:gd name="T2" fmla="*/ 864 w 1007"/>
                <a:gd name="T3" fmla="*/ 15 h 918"/>
                <a:gd name="T4" fmla="*/ 815 w 1007"/>
                <a:gd name="T5" fmla="*/ 9 h 918"/>
                <a:gd name="T6" fmla="*/ 600 w 1007"/>
                <a:gd name="T7" fmla="*/ 78 h 918"/>
                <a:gd name="T8" fmla="*/ 538 w 1007"/>
                <a:gd name="T9" fmla="*/ 98 h 918"/>
                <a:gd name="T10" fmla="*/ 641 w 1007"/>
                <a:gd name="T11" fmla="*/ 125 h 918"/>
                <a:gd name="T12" fmla="*/ 715 w 1007"/>
                <a:gd name="T13" fmla="*/ 160 h 918"/>
                <a:gd name="T14" fmla="*/ 719 w 1007"/>
                <a:gd name="T15" fmla="*/ 254 h 918"/>
                <a:gd name="T16" fmla="*/ 607 w 1007"/>
                <a:gd name="T17" fmla="*/ 310 h 918"/>
                <a:gd name="T18" fmla="*/ 296 w 1007"/>
                <a:gd name="T19" fmla="*/ 422 h 918"/>
                <a:gd name="T20" fmla="*/ 106 w 1007"/>
                <a:gd name="T21" fmla="*/ 526 h 918"/>
                <a:gd name="T22" fmla="*/ 9 w 1007"/>
                <a:gd name="T23" fmla="*/ 758 h 918"/>
                <a:gd name="T24" fmla="*/ 104 w 1007"/>
                <a:gd name="T25" fmla="*/ 915 h 918"/>
                <a:gd name="T26" fmla="*/ 125 w 1007"/>
                <a:gd name="T27" fmla="*/ 913 h 918"/>
                <a:gd name="T28" fmla="*/ 317 w 1007"/>
                <a:gd name="T29" fmla="*/ 812 h 918"/>
                <a:gd name="T30" fmla="*/ 339 w 1007"/>
                <a:gd name="T31" fmla="*/ 805 h 918"/>
                <a:gd name="T32" fmla="*/ 265 w 1007"/>
                <a:gd name="T33" fmla="*/ 776 h 918"/>
                <a:gd name="T34" fmla="*/ 253 w 1007"/>
                <a:gd name="T35" fmla="*/ 769 h 918"/>
                <a:gd name="T36" fmla="*/ 248 w 1007"/>
                <a:gd name="T37" fmla="*/ 668 h 918"/>
                <a:gd name="T38" fmla="*/ 426 w 1007"/>
                <a:gd name="T39" fmla="*/ 586 h 918"/>
                <a:gd name="T40" fmla="*/ 613 w 1007"/>
                <a:gd name="T41" fmla="*/ 521 h 918"/>
                <a:gd name="T42" fmla="*/ 765 w 1007"/>
                <a:gd name="T43" fmla="*/ 468 h 918"/>
                <a:gd name="T44" fmla="*/ 958 w 1007"/>
                <a:gd name="T45" fmla="*/ 302 h 918"/>
                <a:gd name="T46" fmla="*/ 900 w 1007"/>
                <a:gd name="T47" fmla="*/ 42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7" h="918">
                  <a:moveTo>
                    <a:pt x="900" y="42"/>
                  </a:moveTo>
                  <a:cubicBezTo>
                    <a:pt x="888" y="32"/>
                    <a:pt x="874" y="25"/>
                    <a:pt x="864" y="15"/>
                  </a:cubicBezTo>
                  <a:cubicBezTo>
                    <a:pt x="848" y="0"/>
                    <a:pt x="833" y="3"/>
                    <a:pt x="815" y="9"/>
                  </a:cubicBezTo>
                  <a:cubicBezTo>
                    <a:pt x="743" y="33"/>
                    <a:pt x="671" y="55"/>
                    <a:pt x="600" y="78"/>
                  </a:cubicBezTo>
                  <a:cubicBezTo>
                    <a:pt x="580" y="84"/>
                    <a:pt x="561" y="90"/>
                    <a:pt x="538" y="98"/>
                  </a:cubicBezTo>
                  <a:cubicBezTo>
                    <a:pt x="575" y="108"/>
                    <a:pt x="609" y="114"/>
                    <a:pt x="641" y="125"/>
                  </a:cubicBezTo>
                  <a:cubicBezTo>
                    <a:pt x="667" y="134"/>
                    <a:pt x="693" y="145"/>
                    <a:pt x="715" y="160"/>
                  </a:cubicBezTo>
                  <a:cubicBezTo>
                    <a:pt x="759" y="188"/>
                    <a:pt x="762" y="225"/>
                    <a:pt x="719" y="254"/>
                  </a:cubicBezTo>
                  <a:cubicBezTo>
                    <a:pt x="684" y="277"/>
                    <a:pt x="646" y="295"/>
                    <a:pt x="607" y="310"/>
                  </a:cubicBezTo>
                  <a:cubicBezTo>
                    <a:pt x="504" y="349"/>
                    <a:pt x="399" y="382"/>
                    <a:pt x="296" y="422"/>
                  </a:cubicBezTo>
                  <a:cubicBezTo>
                    <a:pt x="229" y="448"/>
                    <a:pt x="161" y="475"/>
                    <a:pt x="106" y="526"/>
                  </a:cubicBezTo>
                  <a:cubicBezTo>
                    <a:pt x="39" y="588"/>
                    <a:pt x="0" y="664"/>
                    <a:pt x="9" y="758"/>
                  </a:cubicBezTo>
                  <a:cubicBezTo>
                    <a:pt x="16" y="825"/>
                    <a:pt x="53" y="875"/>
                    <a:pt x="104" y="915"/>
                  </a:cubicBezTo>
                  <a:cubicBezTo>
                    <a:pt x="108" y="918"/>
                    <a:pt x="121" y="917"/>
                    <a:pt x="125" y="913"/>
                  </a:cubicBezTo>
                  <a:cubicBezTo>
                    <a:pt x="178" y="858"/>
                    <a:pt x="246" y="832"/>
                    <a:pt x="317" y="812"/>
                  </a:cubicBezTo>
                  <a:cubicBezTo>
                    <a:pt x="323" y="811"/>
                    <a:pt x="328" y="809"/>
                    <a:pt x="339" y="805"/>
                  </a:cubicBezTo>
                  <a:cubicBezTo>
                    <a:pt x="311" y="794"/>
                    <a:pt x="288" y="785"/>
                    <a:pt x="265" y="776"/>
                  </a:cubicBezTo>
                  <a:cubicBezTo>
                    <a:pt x="261" y="774"/>
                    <a:pt x="257" y="772"/>
                    <a:pt x="253" y="769"/>
                  </a:cubicBezTo>
                  <a:cubicBezTo>
                    <a:pt x="203" y="738"/>
                    <a:pt x="201" y="704"/>
                    <a:pt x="248" y="668"/>
                  </a:cubicBezTo>
                  <a:cubicBezTo>
                    <a:pt x="301" y="628"/>
                    <a:pt x="364" y="607"/>
                    <a:pt x="426" y="586"/>
                  </a:cubicBezTo>
                  <a:cubicBezTo>
                    <a:pt x="488" y="564"/>
                    <a:pt x="551" y="543"/>
                    <a:pt x="613" y="521"/>
                  </a:cubicBezTo>
                  <a:cubicBezTo>
                    <a:pt x="664" y="503"/>
                    <a:pt x="716" y="488"/>
                    <a:pt x="765" y="468"/>
                  </a:cubicBezTo>
                  <a:cubicBezTo>
                    <a:pt x="847" y="433"/>
                    <a:pt x="917" y="383"/>
                    <a:pt x="958" y="302"/>
                  </a:cubicBezTo>
                  <a:cubicBezTo>
                    <a:pt x="1007" y="202"/>
                    <a:pt x="989" y="111"/>
                    <a:pt x="900"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6" name="Freeform 14">
              <a:extLst>
                <a:ext uri="{FF2B5EF4-FFF2-40B4-BE49-F238E27FC236}">
                  <a16:creationId xmlns="" xmlns:a16="http://schemas.microsoft.com/office/drawing/2014/main" xmlns:lc="http://schemas.openxmlformats.org/drawingml/2006/lockedCanvas" id="{3C87675B-0459-497F-A929-60B78004C85F}"/>
                </a:ext>
              </a:extLst>
            </p:cNvPr>
            <p:cNvSpPr>
              <a:spLocks/>
            </p:cNvSpPr>
            <p:nvPr/>
          </p:nvSpPr>
          <p:spPr bwMode="auto">
            <a:xfrm>
              <a:off x="6258842" y="3817264"/>
              <a:ext cx="684524" cy="654573"/>
            </a:xfrm>
            <a:custGeom>
              <a:avLst/>
              <a:gdLst>
                <a:gd name="T0" fmla="*/ 646 w 757"/>
                <a:gd name="T1" fmla="*/ 10 h 702"/>
                <a:gd name="T2" fmla="*/ 620 w 757"/>
                <a:gd name="T3" fmla="*/ 2 h 702"/>
                <a:gd name="T4" fmla="*/ 397 w 757"/>
                <a:gd name="T5" fmla="*/ 78 h 702"/>
                <a:gd name="T6" fmla="*/ 388 w 757"/>
                <a:gd name="T7" fmla="*/ 85 h 702"/>
                <a:gd name="T8" fmla="*/ 456 w 757"/>
                <a:gd name="T9" fmla="*/ 121 h 702"/>
                <a:gd name="T10" fmla="*/ 509 w 757"/>
                <a:gd name="T11" fmla="*/ 162 h 702"/>
                <a:gd name="T12" fmla="*/ 502 w 757"/>
                <a:gd name="T13" fmla="*/ 240 h 702"/>
                <a:gd name="T14" fmla="*/ 396 w 757"/>
                <a:gd name="T15" fmla="*/ 286 h 702"/>
                <a:gd name="T16" fmla="*/ 227 w 757"/>
                <a:gd name="T17" fmla="*/ 323 h 702"/>
                <a:gd name="T18" fmla="*/ 86 w 757"/>
                <a:gd name="T19" fmla="*/ 378 h 702"/>
                <a:gd name="T20" fmla="*/ 10 w 757"/>
                <a:gd name="T21" fmla="*/ 543 h 702"/>
                <a:gd name="T22" fmla="*/ 92 w 757"/>
                <a:gd name="T23" fmla="*/ 688 h 702"/>
                <a:gd name="T24" fmla="*/ 117 w 757"/>
                <a:gd name="T25" fmla="*/ 691 h 702"/>
                <a:gd name="T26" fmla="*/ 249 w 757"/>
                <a:gd name="T27" fmla="*/ 607 h 702"/>
                <a:gd name="T28" fmla="*/ 250 w 757"/>
                <a:gd name="T29" fmla="*/ 587 h 702"/>
                <a:gd name="T30" fmla="*/ 215 w 757"/>
                <a:gd name="T31" fmla="*/ 560 h 702"/>
                <a:gd name="T32" fmla="*/ 217 w 757"/>
                <a:gd name="T33" fmla="*/ 521 h 702"/>
                <a:gd name="T34" fmla="*/ 255 w 757"/>
                <a:gd name="T35" fmla="*/ 500 h 702"/>
                <a:gd name="T36" fmla="*/ 414 w 757"/>
                <a:gd name="T37" fmla="*/ 464 h 702"/>
                <a:gd name="T38" fmla="*/ 631 w 757"/>
                <a:gd name="T39" fmla="*/ 395 h 702"/>
                <a:gd name="T40" fmla="*/ 734 w 757"/>
                <a:gd name="T41" fmla="*/ 165 h 702"/>
                <a:gd name="T42" fmla="*/ 646 w 757"/>
                <a:gd name="T43" fmla="*/ 10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57" h="702">
                  <a:moveTo>
                    <a:pt x="646" y="10"/>
                  </a:moveTo>
                  <a:cubicBezTo>
                    <a:pt x="640" y="4"/>
                    <a:pt x="627" y="0"/>
                    <a:pt x="620" y="2"/>
                  </a:cubicBezTo>
                  <a:cubicBezTo>
                    <a:pt x="546" y="27"/>
                    <a:pt x="471" y="53"/>
                    <a:pt x="397" y="78"/>
                  </a:cubicBezTo>
                  <a:cubicBezTo>
                    <a:pt x="395" y="79"/>
                    <a:pt x="393" y="81"/>
                    <a:pt x="388" y="85"/>
                  </a:cubicBezTo>
                  <a:cubicBezTo>
                    <a:pt x="413" y="98"/>
                    <a:pt x="435" y="108"/>
                    <a:pt x="456" y="121"/>
                  </a:cubicBezTo>
                  <a:cubicBezTo>
                    <a:pt x="475" y="132"/>
                    <a:pt x="493" y="146"/>
                    <a:pt x="509" y="162"/>
                  </a:cubicBezTo>
                  <a:cubicBezTo>
                    <a:pt x="535" y="190"/>
                    <a:pt x="532" y="216"/>
                    <a:pt x="502" y="240"/>
                  </a:cubicBezTo>
                  <a:cubicBezTo>
                    <a:pt x="470" y="265"/>
                    <a:pt x="434" y="277"/>
                    <a:pt x="396" y="286"/>
                  </a:cubicBezTo>
                  <a:cubicBezTo>
                    <a:pt x="340" y="300"/>
                    <a:pt x="283" y="310"/>
                    <a:pt x="227" y="323"/>
                  </a:cubicBezTo>
                  <a:cubicBezTo>
                    <a:pt x="178" y="335"/>
                    <a:pt x="129" y="350"/>
                    <a:pt x="86" y="378"/>
                  </a:cubicBezTo>
                  <a:cubicBezTo>
                    <a:pt x="27" y="417"/>
                    <a:pt x="0" y="472"/>
                    <a:pt x="10" y="543"/>
                  </a:cubicBezTo>
                  <a:cubicBezTo>
                    <a:pt x="18" y="601"/>
                    <a:pt x="46" y="650"/>
                    <a:pt x="92" y="688"/>
                  </a:cubicBezTo>
                  <a:cubicBezTo>
                    <a:pt x="99" y="694"/>
                    <a:pt x="106" y="702"/>
                    <a:pt x="117" y="691"/>
                  </a:cubicBezTo>
                  <a:cubicBezTo>
                    <a:pt x="154" y="652"/>
                    <a:pt x="202" y="631"/>
                    <a:pt x="249" y="607"/>
                  </a:cubicBezTo>
                  <a:cubicBezTo>
                    <a:pt x="263" y="600"/>
                    <a:pt x="262" y="595"/>
                    <a:pt x="250" y="587"/>
                  </a:cubicBezTo>
                  <a:cubicBezTo>
                    <a:pt x="238" y="579"/>
                    <a:pt x="226" y="570"/>
                    <a:pt x="215" y="560"/>
                  </a:cubicBezTo>
                  <a:cubicBezTo>
                    <a:pt x="203" y="547"/>
                    <a:pt x="204" y="531"/>
                    <a:pt x="217" y="521"/>
                  </a:cubicBezTo>
                  <a:cubicBezTo>
                    <a:pt x="229" y="512"/>
                    <a:pt x="242" y="504"/>
                    <a:pt x="255" y="500"/>
                  </a:cubicBezTo>
                  <a:cubicBezTo>
                    <a:pt x="308" y="487"/>
                    <a:pt x="361" y="475"/>
                    <a:pt x="414" y="464"/>
                  </a:cubicBezTo>
                  <a:cubicBezTo>
                    <a:pt x="488" y="447"/>
                    <a:pt x="563" y="433"/>
                    <a:pt x="631" y="395"/>
                  </a:cubicBezTo>
                  <a:cubicBezTo>
                    <a:pt x="710" y="350"/>
                    <a:pt x="757" y="255"/>
                    <a:pt x="734" y="165"/>
                  </a:cubicBezTo>
                  <a:cubicBezTo>
                    <a:pt x="718" y="104"/>
                    <a:pt x="689" y="53"/>
                    <a:pt x="64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7" name="Freeform 15">
              <a:extLst>
                <a:ext uri="{FF2B5EF4-FFF2-40B4-BE49-F238E27FC236}">
                  <a16:creationId xmlns="" xmlns:a16="http://schemas.microsoft.com/office/drawing/2014/main" xmlns:lc="http://schemas.openxmlformats.org/drawingml/2006/lockedCanvas" id="{15C8B7E6-95E2-4AF4-BB40-C7DD1BC6EAA1}"/>
                </a:ext>
              </a:extLst>
            </p:cNvPr>
            <p:cNvSpPr>
              <a:spLocks/>
            </p:cNvSpPr>
            <p:nvPr/>
          </p:nvSpPr>
          <p:spPr bwMode="auto">
            <a:xfrm>
              <a:off x="6495871" y="3901861"/>
              <a:ext cx="91951" cy="176598"/>
            </a:xfrm>
            <a:custGeom>
              <a:avLst/>
              <a:gdLst>
                <a:gd name="T0" fmla="*/ 16 w 101"/>
                <a:gd name="T1" fmla="*/ 189 h 189"/>
                <a:gd name="T2" fmla="*/ 89 w 101"/>
                <a:gd name="T3" fmla="*/ 173 h 189"/>
                <a:gd name="T4" fmla="*/ 100 w 101"/>
                <a:gd name="T5" fmla="*/ 163 h 189"/>
                <a:gd name="T6" fmla="*/ 101 w 101"/>
                <a:gd name="T7" fmla="*/ 0 h 189"/>
                <a:gd name="T8" fmla="*/ 9 w 101"/>
                <a:gd name="T9" fmla="*/ 31 h 189"/>
                <a:gd name="T10" fmla="*/ 0 w 101"/>
                <a:gd name="T11" fmla="*/ 49 h 189"/>
                <a:gd name="T12" fmla="*/ 3 w 101"/>
                <a:gd name="T13" fmla="*/ 176 h 189"/>
                <a:gd name="T14" fmla="*/ 16 w 101"/>
                <a:gd name="T15" fmla="*/ 189 h 1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189">
                  <a:moveTo>
                    <a:pt x="16" y="189"/>
                  </a:moveTo>
                  <a:cubicBezTo>
                    <a:pt x="41" y="185"/>
                    <a:pt x="65" y="179"/>
                    <a:pt x="89" y="173"/>
                  </a:cubicBezTo>
                  <a:cubicBezTo>
                    <a:pt x="94" y="172"/>
                    <a:pt x="100" y="167"/>
                    <a:pt x="100" y="163"/>
                  </a:cubicBezTo>
                  <a:cubicBezTo>
                    <a:pt x="101" y="110"/>
                    <a:pt x="101" y="57"/>
                    <a:pt x="101" y="0"/>
                  </a:cubicBezTo>
                  <a:cubicBezTo>
                    <a:pt x="68" y="11"/>
                    <a:pt x="38" y="20"/>
                    <a:pt x="9" y="31"/>
                  </a:cubicBezTo>
                  <a:cubicBezTo>
                    <a:pt x="4" y="33"/>
                    <a:pt x="0" y="42"/>
                    <a:pt x="0" y="49"/>
                  </a:cubicBezTo>
                  <a:cubicBezTo>
                    <a:pt x="0" y="91"/>
                    <a:pt x="1" y="134"/>
                    <a:pt x="3" y="176"/>
                  </a:cubicBezTo>
                  <a:cubicBezTo>
                    <a:pt x="3" y="181"/>
                    <a:pt x="12" y="189"/>
                    <a:pt x="16" y="1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8" name="Freeform 16">
              <a:extLst>
                <a:ext uri="{FF2B5EF4-FFF2-40B4-BE49-F238E27FC236}">
                  <a16:creationId xmlns="" xmlns:a16="http://schemas.microsoft.com/office/drawing/2014/main" xmlns:lc="http://schemas.openxmlformats.org/drawingml/2006/lockedCanvas" id="{97BA22AF-A539-47B9-A4D2-A231AD094158}"/>
                </a:ext>
              </a:extLst>
            </p:cNvPr>
            <p:cNvSpPr>
              <a:spLocks/>
            </p:cNvSpPr>
            <p:nvPr/>
          </p:nvSpPr>
          <p:spPr bwMode="auto">
            <a:xfrm>
              <a:off x="3994808" y="1703384"/>
              <a:ext cx="2341681" cy="1223491"/>
            </a:xfrm>
            <a:custGeom>
              <a:avLst/>
              <a:gdLst>
                <a:gd name="T0" fmla="*/ 2166 w 2597"/>
                <a:gd name="T1" fmla="*/ 590 h 1311"/>
                <a:gd name="T2" fmla="*/ 2554 w 2597"/>
                <a:gd name="T3" fmla="*/ 623 h 1311"/>
                <a:gd name="T4" fmla="*/ 2588 w 2597"/>
                <a:gd name="T5" fmla="*/ 550 h 1311"/>
                <a:gd name="T6" fmla="*/ 2259 w 2597"/>
                <a:gd name="T7" fmla="*/ 253 h 1311"/>
                <a:gd name="T8" fmla="*/ 2187 w 2597"/>
                <a:gd name="T9" fmla="*/ 75 h 1311"/>
                <a:gd name="T10" fmla="*/ 1901 w 2597"/>
                <a:gd name="T11" fmla="*/ 7 h 1311"/>
                <a:gd name="T12" fmla="*/ 1030 w 2597"/>
                <a:gd name="T13" fmla="*/ 87 h 1311"/>
                <a:gd name="T14" fmla="*/ 234 w 2597"/>
                <a:gd name="T15" fmla="*/ 188 h 1311"/>
                <a:gd name="T16" fmla="*/ 6 w 2597"/>
                <a:gd name="T17" fmla="*/ 216 h 1311"/>
                <a:gd name="T18" fmla="*/ 293 w 2597"/>
                <a:gd name="T19" fmla="*/ 430 h 1311"/>
                <a:gd name="T20" fmla="*/ 1027 w 2597"/>
                <a:gd name="T21" fmla="*/ 350 h 1311"/>
                <a:gd name="T22" fmla="*/ 1507 w 2597"/>
                <a:gd name="T23" fmla="*/ 233 h 1311"/>
                <a:gd name="T24" fmla="*/ 1935 w 2597"/>
                <a:gd name="T25" fmla="*/ 174 h 1311"/>
                <a:gd name="T26" fmla="*/ 1516 w 2597"/>
                <a:gd name="T27" fmla="*/ 300 h 1311"/>
                <a:gd name="T28" fmla="*/ 990 w 2597"/>
                <a:gd name="T29" fmla="*/ 430 h 1311"/>
                <a:gd name="T30" fmla="*/ 445 w 2597"/>
                <a:gd name="T31" fmla="*/ 563 h 1311"/>
                <a:gd name="T32" fmla="*/ 306 w 2597"/>
                <a:gd name="T33" fmla="*/ 614 h 1311"/>
                <a:gd name="T34" fmla="*/ 529 w 2597"/>
                <a:gd name="T35" fmla="*/ 772 h 1311"/>
                <a:gd name="T36" fmla="*/ 1071 w 2597"/>
                <a:gd name="T37" fmla="*/ 635 h 1311"/>
                <a:gd name="T38" fmla="*/ 1521 w 2597"/>
                <a:gd name="T39" fmla="*/ 443 h 1311"/>
                <a:gd name="T40" fmla="*/ 1962 w 2597"/>
                <a:gd name="T41" fmla="*/ 287 h 1311"/>
                <a:gd name="T42" fmla="*/ 1576 w 2597"/>
                <a:gd name="T43" fmla="*/ 491 h 1311"/>
                <a:gd name="T44" fmla="*/ 1133 w 2597"/>
                <a:gd name="T45" fmla="*/ 681 h 1311"/>
                <a:gd name="T46" fmla="*/ 724 w 2597"/>
                <a:gd name="T47" fmla="*/ 858 h 1311"/>
                <a:gd name="T48" fmla="*/ 964 w 2597"/>
                <a:gd name="T49" fmla="*/ 1004 h 1311"/>
                <a:gd name="T50" fmla="*/ 1504 w 2597"/>
                <a:gd name="T51" fmla="*/ 737 h 1311"/>
                <a:gd name="T52" fmla="*/ 2017 w 2597"/>
                <a:gd name="T53" fmla="*/ 409 h 1311"/>
                <a:gd name="T54" fmla="*/ 1128 w 2597"/>
                <a:gd name="T55" fmla="*/ 1092 h 1311"/>
                <a:gd name="T56" fmla="*/ 1530 w 2597"/>
                <a:gd name="T57" fmla="*/ 1062 h 1311"/>
                <a:gd name="T58" fmla="*/ 2070 w 2597"/>
                <a:gd name="T59" fmla="*/ 516 h 1311"/>
                <a:gd name="T60" fmla="*/ 1654 w 2597"/>
                <a:gd name="T61" fmla="*/ 1045 h 1311"/>
                <a:gd name="T62" fmla="*/ 1505 w 2597"/>
                <a:gd name="T63" fmla="*/ 1287 h 1311"/>
                <a:gd name="T64" fmla="*/ 1814 w 2597"/>
                <a:gd name="T65" fmla="*/ 1159 h 1311"/>
                <a:gd name="T66" fmla="*/ 2139 w 2597"/>
                <a:gd name="T67" fmla="*/ 595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97" h="1311">
                  <a:moveTo>
                    <a:pt x="2139" y="595"/>
                  </a:moveTo>
                  <a:cubicBezTo>
                    <a:pt x="2146" y="581"/>
                    <a:pt x="2154" y="578"/>
                    <a:pt x="2166" y="590"/>
                  </a:cubicBezTo>
                  <a:cubicBezTo>
                    <a:pt x="2211" y="631"/>
                    <a:pt x="2262" y="660"/>
                    <a:pt x="2322" y="673"/>
                  </a:cubicBezTo>
                  <a:cubicBezTo>
                    <a:pt x="2407" y="693"/>
                    <a:pt x="2486" y="683"/>
                    <a:pt x="2554" y="623"/>
                  </a:cubicBezTo>
                  <a:cubicBezTo>
                    <a:pt x="2575" y="604"/>
                    <a:pt x="2592" y="583"/>
                    <a:pt x="2597" y="553"/>
                  </a:cubicBezTo>
                  <a:cubicBezTo>
                    <a:pt x="2593" y="552"/>
                    <a:pt x="2590" y="551"/>
                    <a:pt x="2588" y="550"/>
                  </a:cubicBezTo>
                  <a:cubicBezTo>
                    <a:pt x="2496" y="546"/>
                    <a:pt x="2414" y="513"/>
                    <a:pt x="2342" y="457"/>
                  </a:cubicBezTo>
                  <a:cubicBezTo>
                    <a:pt x="2277" y="405"/>
                    <a:pt x="2239" y="340"/>
                    <a:pt x="2259" y="253"/>
                  </a:cubicBezTo>
                  <a:cubicBezTo>
                    <a:pt x="2263" y="232"/>
                    <a:pt x="2264" y="211"/>
                    <a:pt x="2260" y="189"/>
                  </a:cubicBezTo>
                  <a:cubicBezTo>
                    <a:pt x="2256" y="139"/>
                    <a:pt x="2227" y="96"/>
                    <a:pt x="2187" y="75"/>
                  </a:cubicBezTo>
                  <a:cubicBezTo>
                    <a:pt x="2167" y="62"/>
                    <a:pt x="2145" y="51"/>
                    <a:pt x="2122" y="43"/>
                  </a:cubicBezTo>
                  <a:cubicBezTo>
                    <a:pt x="2051" y="18"/>
                    <a:pt x="1976" y="10"/>
                    <a:pt x="1901" y="7"/>
                  </a:cubicBezTo>
                  <a:cubicBezTo>
                    <a:pt x="1708" y="0"/>
                    <a:pt x="1518" y="22"/>
                    <a:pt x="1327" y="45"/>
                  </a:cubicBezTo>
                  <a:cubicBezTo>
                    <a:pt x="1228" y="57"/>
                    <a:pt x="1129" y="73"/>
                    <a:pt x="1030" y="87"/>
                  </a:cubicBezTo>
                  <a:cubicBezTo>
                    <a:pt x="878" y="108"/>
                    <a:pt x="726" y="130"/>
                    <a:pt x="573" y="149"/>
                  </a:cubicBezTo>
                  <a:cubicBezTo>
                    <a:pt x="461" y="164"/>
                    <a:pt x="348" y="177"/>
                    <a:pt x="234" y="188"/>
                  </a:cubicBezTo>
                  <a:cubicBezTo>
                    <a:pt x="164" y="194"/>
                    <a:pt x="94" y="196"/>
                    <a:pt x="24" y="199"/>
                  </a:cubicBezTo>
                  <a:cubicBezTo>
                    <a:pt x="13" y="200"/>
                    <a:pt x="0" y="199"/>
                    <a:pt x="6" y="216"/>
                  </a:cubicBezTo>
                  <a:cubicBezTo>
                    <a:pt x="20" y="257"/>
                    <a:pt x="39" y="294"/>
                    <a:pt x="69" y="326"/>
                  </a:cubicBezTo>
                  <a:cubicBezTo>
                    <a:pt x="130" y="391"/>
                    <a:pt x="209" y="418"/>
                    <a:pt x="293" y="430"/>
                  </a:cubicBezTo>
                  <a:cubicBezTo>
                    <a:pt x="430" y="451"/>
                    <a:pt x="566" y="439"/>
                    <a:pt x="701" y="417"/>
                  </a:cubicBezTo>
                  <a:cubicBezTo>
                    <a:pt x="811" y="399"/>
                    <a:pt x="919" y="374"/>
                    <a:pt x="1027" y="350"/>
                  </a:cubicBezTo>
                  <a:cubicBezTo>
                    <a:pt x="1118" y="331"/>
                    <a:pt x="1207" y="307"/>
                    <a:pt x="1297" y="285"/>
                  </a:cubicBezTo>
                  <a:cubicBezTo>
                    <a:pt x="1367" y="268"/>
                    <a:pt x="1437" y="249"/>
                    <a:pt x="1507" y="233"/>
                  </a:cubicBezTo>
                  <a:cubicBezTo>
                    <a:pt x="1573" y="217"/>
                    <a:pt x="1639" y="204"/>
                    <a:pt x="1706" y="191"/>
                  </a:cubicBezTo>
                  <a:cubicBezTo>
                    <a:pt x="1775" y="178"/>
                    <a:pt x="1929" y="173"/>
                    <a:pt x="1935" y="174"/>
                  </a:cubicBezTo>
                  <a:cubicBezTo>
                    <a:pt x="1935" y="176"/>
                    <a:pt x="1812" y="219"/>
                    <a:pt x="1760" y="233"/>
                  </a:cubicBezTo>
                  <a:cubicBezTo>
                    <a:pt x="1679" y="256"/>
                    <a:pt x="1598" y="279"/>
                    <a:pt x="1516" y="300"/>
                  </a:cubicBezTo>
                  <a:cubicBezTo>
                    <a:pt x="1430" y="322"/>
                    <a:pt x="1344" y="342"/>
                    <a:pt x="1258" y="363"/>
                  </a:cubicBezTo>
                  <a:cubicBezTo>
                    <a:pt x="1168" y="385"/>
                    <a:pt x="1079" y="408"/>
                    <a:pt x="990" y="430"/>
                  </a:cubicBezTo>
                  <a:cubicBezTo>
                    <a:pt x="909" y="450"/>
                    <a:pt x="828" y="469"/>
                    <a:pt x="747" y="489"/>
                  </a:cubicBezTo>
                  <a:cubicBezTo>
                    <a:pt x="646" y="514"/>
                    <a:pt x="546" y="538"/>
                    <a:pt x="445" y="563"/>
                  </a:cubicBezTo>
                  <a:cubicBezTo>
                    <a:pt x="403" y="573"/>
                    <a:pt x="361" y="584"/>
                    <a:pt x="319" y="595"/>
                  </a:cubicBezTo>
                  <a:cubicBezTo>
                    <a:pt x="309" y="598"/>
                    <a:pt x="302" y="601"/>
                    <a:pt x="306" y="614"/>
                  </a:cubicBezTo>
                  <a:cubicBezTo>
                    <a:pt x="316" y="654"/>
                    <a:pt x="335" y="689"/>
                    <a:pt x="366" y="717"/>
                  </a:cubicBezTo>
                  <a:cubicBezTo>
                    <a:pt x="413" y="758"/>
                    <a:pt x="470" y="770"/>
                    <a:pt x="529" y="772"/>
                  </a:cubicBezTo>
                  <a:cubicBezTo>
                    <a:pt x="629" y="776"/>
                    <a:pt x="725" y="754"/>
                    <a:pt x="819" y="725"/>
                  </a:cubicBezTo>
                  <a:cubicBezTo>
                    <a:pt x="904" y="698"/>
                    <a:pt x="988" y="667"/>
                    <a:pt x="1071" y="635"/>
                  </a:cubicBezTo>
                  <a:cubicBezTo>
                    <a:pt x="1155" y="602"/>
                    <a:pt x="1237" y="566"/>
                    <a:pt x="1319" y="531"/>
                  </a:cubicBezTo>
                  <a:cubicBezTo>
                    <a:pt x="1387" y="502"/>
                    <a:pt x="1454" y="472"/>
                    <a:pt x="1521" y="443"/>
                  </a:cubicBezTo>
                  <a:cubicBezTo>
                    <a:pt x="1591" y="412"/>
                    <a:pt x="1661" y="381"/>
                    <a:pt x="1733" y="353"/>
                  </a:cubicBezTo>
                  <a:cubicBezTo>
                    <a:pt x="1787" y="333"/>
                    <a:pt x="1894" y="299"/>
                    <a:pt x="1962" y="287"/>
                  </a:cubicBezTo>
                  <a:cubicBezTo>
                    <a:pt x="1962" y="288"/>
                    <a:pt x="1851" y="363"/>
                    <a:pt x="1795" y="390"/>
                  </a:cubicBezTo>
                  <a:cubicBezTo>
                    <a:pt x="1723" y="425"/>
                    <a:pt x="1650" y="458"/>
                    <a:pt x="1576" y="491"/>
                  </a:cubicBezTo>
                  <a:cubicBezTo>
                    <a:pt x="1509" y="521"/>
                    <a:pt x="1441" y="549"/>
                    <a:pt x="1374" y="578"/>
                  </a:cubicBezTo>
                  <a:cubicBezTo>
                    <a:pt x="1294" y="612"/>
                    <a:pt x="1214" y="647"/>
                    <a:pt x="1133" y="681"/>
                  </a:cubicBezTo>
                  <a:cubicBezTo>
                    <a:pt x="1066" y="710"/>
                    <a:pt x="998" y="738"/>
                    <a:pt x="931" y="767"/>
                  </a:cubicBezTo>
                  <a:cubicBezTo>
                    <a:pt x="862" y="797"/>
                    <a:pt x="794" y="828"/>
                    <a:pt x="724" y="858"/>
                  </a:cubicBezTo>
                  <a:cubicBezTo>
                    <a:pt x="711" y="864"/>
                    <a:pt x="709" y="870"/>
                    <a:pt x="717" y="882"/>
                  </a:cubicBezTo>
                  <a:cubicBezTo>
                    <a:pt x="776" y="971"/>
                    <a:pt x="858" y="1012"/>
                    <a:pt x="964" y="1004"/>
                  </a:cubicBezTo>
                  <a:cubicBezTo>
                    <a:pt x="1061" y="996"/>
                    <a:pt x="1148" y="960"/>
                    <a:pt x="1230" y="913"/>
                  </a:cubicBezTo>
                  <a:cubicBezTo>
                    <a:pt x="1324" y="858"/>
                    <a:pt x="1415" y="799"/>
                    <a:pt x="1504" y="737"/>
                  </a:cubicBezTo>
                  <a:cubicBezTo>
                    <a:pt x="1583" y="683"/>
                    <a:pt x="1657" y="622"/>
                    <a:pt x="1734" y="566"/>
                  </a:cubicBezTo>
                  <a:cubicBezTo>
                    <a:pt x="1803" y="515"/>
                    <a:pt x="1953" y="431"/>
                    <a:pt x="2017" y="409"/>
                  </a:cubicBezTo>
                  <a:cubicBezTo>
                    <a:pt x="1967" y="456"/>
                    <a:pt x="1959" y="464"/>
                    <a:pt x="1934" y="484"/>
                  </a:cubicBezTo>
                  <a:cubicBezTo>
                    <a:pt x="1814" y="579"/>
                    <a:pt x="1247" y="1005"/>
                    <a:pt x="1128" y="1092"/>
                  </a:cubicBezTo>
                  <a:cubicBezTo>
                    <a:pt x="1187" y="1169"/>
                    <a:pt x="1271" y="1195"/>
                    <a:pt x="1364" y="1162"/>
                  </a:cubicBezTo>
                  <a:cubicBezTo>
                    <a:pt x="1426" y="1141"/>
                    <a:pt x="1479" y="1104"/>
                    <a:pt x="1530" y="1062"/>
                  </a:cubicBezTo>
                  <a:cubicBezTo>
                    <a:pt x="1636" y="975"/>
                    <a:pt x="1724" y="871"/>
                    <a:pt x="1814" y="768"/>
                  </a:cubicBezTo>
                  <a:cubicBezTo>
                    <a:pt x="1881" y="693"/>
                    <a:pt x="1987" y="583"/>
                    <a:pt x="2070" y="516"/>
                  </a:cubicBezTo>
                  <a:cubicBezTo>
                    <a:pt x="2067" y="521"/>
                    <a:pt x="1996" y="623"/>
                    <a:pt x="1960" y="667"/>
                  </a:cubicBezTo>
                  <a:cubicBezTo>
                    <a:pt x="1859" y="793"/>
                    <a:pt x="1755" y="918"/>
                    <a:pt x="1654" y="1045"/>
                  </a:cubicBezTo>
                  <a:cubicBezTo>
                    <a:pt x="1599" y="1114"/>
                    <a:pt x="1549" y="1187"/>
                    <a:pt x="1497" y="1258"/>
                  </a:cubicBezTo>
                  <a:cubicBezTo>
                    <a:pt x="1483" y="1277"/>
                    <a:pt x="1484" y="1278"/>
                    <a:pt x="1505" y="1287"/>
                  </a:cubicBezTo>
                  <a:cubicBezTo>
                    <a:pt x="1563" y="1311"/>
                    <a:pt x="1619" y="1306"/>
                    <a:pt x="1674" y="1279"/>
                  </a:cubicBezTo>
                  <a:cubicBezTo>
                    <a:pt x="1731" y="1251"/>
                    <a:pt x="1775" y="1207"/>
                    <a:pt x="1814" y="1159"/>
                  </a:cubicBezTo>
                  <a:cubicBezTo>
                    <a:pt x="1919" y="1030"/>
                    <a:pt x="1989" y="881"/>
                    <a:pt x="2063" y="735"/>
                  </a:cubicBezTo>
                  <a:cubicBezTo>
                    <a:pt x="2088" y="688"/>
                    <a:pt x="2113" y="641"/>
                    <a:pt x="2139" y="5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9" name="Freeform 17">
              <a:extLst>
                <a:ext uri="{FF2B5EF4-FFF2-40B4-BE49-F238E27FC236}">
                  <a16:creationId xmlns="" xmlns:a16="http://schemas.microsoft.com/office/drawing/2014/main" xmlns:lc="http://schemas.openxmlformats.org/drawingml/2006/lockedCanvas" id="{718E6445-2BDA-4379-8EC5-5563253F66A0}"/>
                </a:ext>
              </a:extLst>
            </p:cNvPr>
            <p:cNvSpPr>
              <a:spLocks/>
            </p:cNvSpPr>
            <p:nvPr/>
          </p:nvSpPr>
          <p:spPr bwMode="auto">
            <a:xfrm>
              <a:off x="6734943" y="1703384"/>
              <a:ext cx="2341681" cy="1223491"/>
            </a:xfrm>
            <a:custGeom>
              <a:avLst/>
              <a:gdLst>
                <a:gd name="T0" fmla="*/ 2362 w 2596"/>
                <a:gd name="T1" fmla="*/ 188 h 1311"/>
                <a:gd name="T2" fmla="*/ 1566 w 2596"/>
                <a:gd name="T3" fmla="*/ 87 h 1311"/>
                <a:gd name="T4" fmla="*/ 696 w 2596"/>
                <a:gd name="T5" fmla="*/ 7 h 1311"/>
                <a:gd name="T6" fmla="*/ 410 w 2596"/>
                <a:gd name="T7" fmla="*/ 75 h 1311"/>
                <a:gd name="T8" fmla="*/ 338 w 2596"/>
                <a:gd name="T9" fmla="*/ 253 h 1311"/>
                <a:gd name="T10" fmla="*/ 9 w 2596"/>
                <a:gd name="T11" fmla="*/ 550 h 1311"/>
                <a:gd name="T12" fmla="*/ 43 w 2596"/>
                <a:gd name="T13" fmla="*/ 623 h 1311"/>
                <a:gd name="T14" fmla="*/ 430 w 2596"/>
                <a:gd name="T15" fmla="*/ 590 h 1311"/>
                <a:gd name="T16" fmla="*/ 533 w 2596"/>
                <a:gd name="T17" fmla="*/ 735 h 1311"/>
                <a:gd name="T18" fmla="*/ 923 w 2596"/>
                <a:gd name="T19" fmla="*/ 1279 h 1311"/>
                <a:gd name="T20" fmla="*/ 1100 w 2596"/>
                <a:gd name="T21" fmla="*/ 1258 h 1311"/>
                <a:gd name="T22" fmla="*/ 636 w 2596"/>
                <a:gd name="T23" fmla="*/ 667 h 1311"/>
                <a:gd name="T24" fmla="*/ 782 w 2596"/>
                <a:gd name="T25" fmla="*/ 768 h 1311"/>
                <a:gd name="T26" fmla="*/ 1233 w 2596"/>
                <a:gd name="T27" fmla="*/ 1162 h 1311"/>
                <a:gd name="T28" fmla="*/ 663 w 2596"/>
                <a:gd name="T29" fmla="*/ 484 h 1311"/>
                <a:gd name="T30" fmla="*/ 863 w 2596"/>
                <a:gd name="T31" fmla="*/ 566 h 1311"/>
                <a:gd name="T32" fmla="*/ 1366 w 2596"/>
                <a:gd name="T33" fmla="*/ 913 h 1311"/>
                <a:gd name="T34" fmla="*/ 1880 w 2596"/>
                <a:gd name="T35" fmla="*/ 882 h 1311"/>
                <a:gd name="T36" fmla="*/ 1666 w 2596"/>
                <a:gd name="T37" fmla="*/ 767 h 1311"/>
                <a:gd name="T38" fmla="*/ 1223 w 2596"/>
                <a:gd name="T39" fmla="*/ 578 h 1311"/>
                <a:gd name="T40" fmla="*/ 802 w 2596"/>
                <a:gd name="T41" fmla="*/ 390 h 1311"/>
                <a:gd name="T42" fmla="*/ 864 w 2596"/>
                <a:gd name="T43" fmla="*/ 353 h 1311"/>
                <a:gd name="T44" fmla="*/ 1277 w 2596"/>
                <a:gd name="T45" fmla="*/ 531 h 1311"/>
                <a:gd name="T46" fmla="*/ 1777 w 2596"/>
                <a:gd name="T47" fmla="*/ 725 h 1311"/>
                <a:gd name="T48" fmla="*/ 2230 w 2596"/>
                <a:gd name="T49" fmla="*/ 717 h 1311"/>
                <a:gd name="T50" fmla="*/ 2278 w 2596"/>
                <a:gd name="T51" fmla="*/ 595 h 1311"/>
                <a:gd name="T52" fmla="*/ 1849 w 2596"/>
                <a:gd name="T53" fmla="*/ 489 h 1311"/>
                <a:gd name="T54" fmla="*/ 1339 w 2596"/>
                <a:gd name="T55" fmla="*/ 363 h 1311"/>
                <a:gd name="T56" fmla="*/ 836 w 2596"/>
                <a:gd name="T57" fmla="*/ 233 h 1311"/>
                <a:gd name="T58" fmla="*/ 891 w 2596"/>
                <a:gd name="T59" fmla="*/ 191 h 1311"/>
                <a:gd name="T60" fmla="*/ 1299 w 2596"/>
                <a:gd name="T61" fmla="*/ 285 h 1311"/>
                <a:gd name="T62" fmla="*/ 1895 w 2596"/>
                <a:gd name="T63" fmla="*/ 417 h 1311"/>
                <a:gd name="T64" fmla="*/ 2528 w 2596"/>
                <a:gd name="T65" fmla="*/ 326 h 1311"/>
                <a:gd name="T66" fmla="*/ 2573 w 2596"/>
                <a:gd name="T67" fmla="*/ 199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96" h="1311">
                  <a:moveTo>
                    <a:pt x="2573" y="199"/>
                  </a:moveTo>
                  <a:cubicBezTo>
                    <a:pt x="2503" y="196"/>
                    <a:pt x="2432" y="194"/>
                    <a:pt x="2362" y="188"/>
                  </a:cubicBezTo>
                  <a:cubicBezTo>
                    <a:pt x="2249" y="177"/>
                    <a:pt x="2136" y="164"/>
                    <a:pt x="2023" y="149"/>
                  </a:cubicBezTo>
                  <a:cubicBezTo>
                    <a:pt x="1871" y="130"/>
                    <a:pt x="1719" y="108"/>
                    <a:pt x="1566" y="87"/>
                  </a:cubicBezTo>
                  <a:cubicBezTo>
                    <a:pt x="1467" y="73"/>
                    <a:pt x="1369" y="57"/>
                    <a:pt x="1270" y="45"/>
                  </a:cubicBezTo>
                  <a:cubicBezTo>
                    <a:pt x="1079" y="22"/>
                    <a:pt x="888" y="0"/>
                    <a:pt x="696" y="7"/>
                  </a:cubicBezTo>
                  <a:cubicBezTo>
                    <a:pt x="621" y="10"/>
                    <a:pt x="546" y="18"/>
                    <a:pt x="475" y="43"/>
                  </a:cubicBezTo>
                  <a:cubicBezTo>
                    <a:pt x="452" y="51"/>
                    <a:pt x="430" y="62"/>
                    <a:pt x="410" y="75"/>
                  </a:cubicBezTo>
                  <a:cubicBezTo>
                    <a:pt x="369" y="96"/>
                    <a:pt x="341" y="139"/>
                    <a:pt x="337" y="189"/>
                  </a:cubicBezTo>
                  <a:cubicBezTo>
                    <a:pt x="333" y="211"/>
                    <a:pt x="334" y="232"/>
                    <a:pt x="338" y="253"/>
                  </a:cubicBezTo>
                  <a:cubicBezTo>
                    <a:pt x="357" y="340"/>
                    <a:pt x="320" y="405"/>
                    <a:pt x="254" y="457"/>
                  </a:cubicBezTo>
                  <a:cubicBezTo>
                    <a:pt x="183" y="513"/>
                    <a:pt x="101" y="546"/>
                    <a:pt x="9" y="550"/>
                  </a:cubicBezTo>
                  <a:cubicBezTo>
                    <a:pt x="6" y="551"/>
                    <a:pt x="4" y="552"/>
                    <a:pt x="0" y="553"/>
                  </a:cubicBezTo>
                  <a:cubicBezTo>
                    <a:pt x="4" y="583"/>
                    <a:pt x="22" y="604"/>
                    <a:pt x="43" y="623"/>
                  </a:cubicBezTo>
                  <a:cubicBezTo>
                    <a:pt x="110" y="683"/>
                    <a:pt x="190" y="693"/>
                    <a:pt x="275" y="673"/>
                  </a:cubicBezTo>
                  <a:cubicBezTo>
                    <a:pt x="335" y="660"/>
                    <a:pt x="386" y="631"/>
                    <a:pt x="430" y="590"/>
                  </a:cubicBezTo>
                  <a:cubicBezTo>
                    <a:pt x="443" y="578"/>
                    <a:pt x="451" y="581"/>
                    <a:pt x="458" y="595"/>
                  </a:cubicBezTo>
                  <a:cubicBezTo>
                    <a:pt x="483" y="641"/>
                    <a:pt x="509" y="688"/>
                    <a:pt x="533" y="735"/>
                  </a:cubicBezTo>
                  <a:cubicBezTo>
                    <a:pt x="608" y="881"/>
                    <a:pt x="677" y="1030"/>
                    <a:pt x="782" y="1159"/>
                  </a:cubicBezTo>
                  <a:cubicBezTo>
                    <a:pt x="822" y="1207"/>
                    <a:pt x="866" y="1251"/>
                    <a:pt x="923" y="1279"/>
                  </a:cubicBezTo>
                  <a:cubicBezTo>
                    <a:pt x="978" y="1306"/>
                    <a:pt x="1034" y="1311"/>
                    <a:pt x="1092" y="1287"/>
                  </a:cubicBezTo>
                  <a:cubicBezTo>
                    <a:pt x="1113" y="1278"/>
                    <a:pt x="1114" y="1277"/>
                    <a:pt x="1100" y="1258"/>
                  </a:cubicBezTo>
                  <a:cubicBezTo>
                    <a:pt x="1048" y="1187"/>
                    <a:pt x="998" y="1114"/>
                    <a:pt x="943" y="1045"/>
                  </a:cubicBezTo>
                  <a:cubicBezTo>
                    <a:pt x="842" y="918"/>
                    <a:pt x="738" y="793"/>
                    <a:pt x="636" y="667"/>
                  </a:cubicBezTo>
                  <a:cubicBezTo>
                    <a:pt x="601" y="623"/>
                    <a:pt x="530" y="521"/>
                    <a:pt x="527" y="516"/>
                  </a:cubicBezTo>
                  <a:cubicBezTo>
                    <a:pt x="610" y="583"/>
                    <a:pt x="716" y="693"/>
                    <a:pt x="782" y="768"/>
                  </a:cubicBezTo>
                  <a:cubicBezTo>
                    <a:pt x="873" y="871"/>
                    <a:pt x="961" y="975"/>
                    <a:pt x="1067" y="1062"/>
                  </a:cubicBezTo>
                  <a:cubicBezTo>
                    <a:pt x="1117" y="1104"/>
                    <a:pt x="1171" y="1141"/>
                    <a:pt x="1233" y="1162"/>
                  </a:cubicBezTo>
                  <a:cubicBezTo>
                    <a:pt x="1326" y="1195"/>
                    <a:pt x="1410" y="1169"/>
                    <a:pt x="1469" y="1092"/>
                  </a:cubicBezTo>
                  <a:cubicBezTo>
                    <a:pt x="1350" y="1005"/>
                    <a:pt x="783" y="579"/>
                    <a:pt x="663" y="484"/>
                  </a:cubicBezTo>
                  <a:cubicBezTo>
                    <a:pt x="637" y="464"/>
                    <a:pt x="630" y="456"/>
                    <a:pt x="580" y="409"/>
                  </a:cubicBezTo>
                  <a:cubicBezTo>
                    <a:pt x="644" y="431"/>
                    <a:pt x="793" y="515"/>
                    <a:pt x="863" y="566"/>
                  </a:cubicBezTo>
                  <a:cubicBezTo>
                    <a:pt x="940" y="622"/>
                    <a:pt x="1014" y="683"/>
                    <a:pt x="1092" y="737"/>
                  </a:cubicBezTo>
                  <a:cubicBezTo>
                    <a:pt x="1182" y="799"/>
                    <a:pt x="1273" y="858"/>
                    <a:pt x="1366" y="913"/>
                  </a:cubicBezTo>
                  <a:cubicBezTo>
                    <a:pt x="1448" y="960"/>
                    <a:pt x="1536" y="996"/>
                    <a:pt x="1632" y="1004"/>
                  </a:cubicBezTo>
                  <a:cubicBezTo>
                    <a:pt x="1739" y="1012"/>
                    <a:pt x="1821" y="971"/>
                    <a:pt x="1880" y="882"/>
                  </a:cubicBezTo>
                  <a:cubicBezTo>
                    <a:pt x="1888" y="870"/>
                    <a:pt x="1886" y="864"/>
                    <a:pt x="1872" y="858"/>
                  </a:cubicBezTo>
                  <a:cubicBezTo>
                    <a:pt x="1803" y="828"/>
                    <a:pt x="1735" y="797"/>
                    <a:pt x="1666" y="767"/>
                  </a:cubicBezTo>
                  <a:cubicBezTo>
                    <a:pt x="1598" y="738"/>
                    <a:pt x="1531" y="710"/>
                    <a:pt x="1463" y="681"/>
                  </a:cubicBezTo>
                  <a:cubicBezTo>
                    <a:pt x="1383" y="647"/>
                    <a:pt x="1303" y="612"/>
                    <a:pt x="1223" y="578"/>
                  </a:cubicBezTo>
                  <a:cubicBezTo>
                    <a:pt x="1155" y="549"/>
                    <a:pt x="1088" y="521"/>
                    <a:pt x="1021" y="491"/>
                  </a:cubicBezTo>
                  <a:cubicBezTo>
                    <a:pt x="947" y="458"/>
                    <a:pt x="874" y="425"/>
                    <a:pt x="802" y="390"/>
                  </a:cubicBezTo>
                  <a:cubicBezTo>
                    <a:pt x="746" y="363"/>
                    <a:pt x="635" y="288"/>
                    <a:pt x="635" y="287"/>
                  </a:cubicBezTo>
                  <a:cubicBezTo>
                    <a:pt x="703" y="299"/>
                    <a:pt x="810" y="333"/>
                    <a:pt x="864" y="353"/>
                  </a:cubicBezTo>
                  <a:cubicBezTo>
                    <a:pt x="935" y="381"/>
                    <a:pt x="1005" y="412"/>
                    <a:pt x="1076" y="443"/>
                  </a:cubicBezTo>
                  <a:cubicBezTo>
                    <a:pt x="1143" y="472"/>
                    <a:pt x="1210" y="502"/>
                    <a:pt x="1277" y="531"/>
                  </a:cubicBezTo>
                  <a:cubicBezTo>
                    <a:pt x="1360" y="566"/>
                    <a:pt x="1442" y="602"/>
                    <a:pt x="1526" y="635"/>
                  </a:cubicBezTo>
                  <a:cubicBezTo>
                    <a:pt x="1609" y="667"/>
                    <a:pt x="1692" y="698"/>
                    <a:pt x="1777" y="725"/>
                  </a:cubicBezTo>
                  <a:cubicBezTo>
                    <a:pt x="1872" y="754"/>
                    <a:pt x="1968" y="776"/>
                    <a:pt x="2068" y="772"/>
                  </a:cubicBezTo>
                  <a:cubicBezTo>
                    <a:pt x="2127" y="770"/>
                    <a:pt x="2184" y="758"/>
                    <a:pt x="2230" y="717"/>
                  </a:cubicBezTo>
                  <a:cubicBezTo>
                    <a:pt x="2262" y="689"/>
                    <a:pt x="2280" y="654"/>
                    <a:pt x="2291" y="614"/>
                  </a:cubicBezTo>
                  <a:cubicBezTo>
                    <a:pt x="2294" y="601"/>
                    <a:pt x="2288" y="598"/>
                    <a:pt x="2278" y="595"/>
                  </a:cubicBezTo>
                  <a:cubicBezTo>
                    <a:pt x="2236" y="584"/>
                    <a:pt x="2194" y="573"/>
                    <a:pt x="2152" y="563"/>
                  </a:cubicBezTo>
                  <a:cubicBezTo>
                    <a:pt x="2051" y="538"/>
                    <a:pt x="1950" y="514"/>
                    <a:pt x="1849" y="489"/>
                  </a:cubicBezTo>
                  <a:cubicBezTo>
                    <a:pt x="1768" y="469"/>
                    <a:pt x="1687" y="450"/>
                    <a:pt x="1607" y="430"/>
                  </a:cubicBezTo>
                  <a:cubicBezTo>
                    <a:pt x="1517" y="408"/>
                    <a:pt x="1428" y="385"/>
                    <a:pt x="1339" y="363"/>
                  </a:cubicBezTo>
                  <a:cubicBezTo>
                    <a:pt x="1253" y="342"/>
                    <a:pt x="1167" y="322"/>
                    <a:pt x="1081" y="300"/>
                  </a:cubicBezTo>
                  <a:cubicBezTo>
                    <a:pt x="999" y="279"/>
                    <a:pt x="918" y="256"/>
                    <a:pt x="836" y="233"/>
                  </a:cubicBezTo>
                  <a:cubicBezTo>
                    <a:pt x="785" y="219"/>
                    <a:pt x="661" y="176"/>
                    <a:pt x="662" y="174"/>
                  </a:cubicBezTo>
                  <a:cubicBezTo>
                    <a:pt x="668" y="173"/>
                    <a:pt x="822" y="178"/>
                    <a:pt x="891" y="191"/>
                  </a:cubicBezTo>
                  <a:cubicBezTo>
                    <a:pt x="957" y="204"/>
                    <a:pt x="1023" y="217"/>
                    <a:pt x="1089" y="233"/>
                  </a:cubicBezTo>
                  <a:cubicBezTo>
                    <a:pt x="1160" y="249"/>
                    <a:pt x="1229" y="268"/>
                    <a:pt x="1299" y="285"/>
                  </a:cubicBezTo>
                  <a:cubicBezTo>
                    <a:pt x="1389" y="307"/>
                    <a:pt x="1479" y="331"/>
                    <a:pt x="1569" y="350"/>
                  </a:cubicBezTo>
                  <a:cubicBezTo>
                    <a:pt x="1678" y="374"/>
                    <a:pt x="1786" y="399"/>
                    <a:pt x="1895" y="417"/>
                  </a:cubicBezTo>
                  <a:cubicBezTo>
                    <a:pt x="2031" y="439"/>
                    <a:pt x="2167" y="451"/>
                    <a:pt x="2304" y="430"/>
                  </a:cubicBezTo>
                  <a:cubicBezTo>
                    <a:pt x="2388" y="418"/>
                    <a:pt x="2467" y="391"/>
                    <a:pt x="2528" y="326"/>
                  </a:cubicBezTo>
                  <a:cubicBezTo>
                    <a:pt x="2557" y="294"/>
                    <a:pt x="2576" y="257"/>
                    <a:pt x="2590" y="216"/>
                  </a:cubicBezTo>
                  <a:cubicBezTo>
                    <a:pt x="2596" y="199"/>
                    <a:pt x="2584" y="200"/>
                    <a:pt x="2573" y="1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0" name="Freeform 18">
              <a:extLst>
                <a:ext uri="{FF2B5EF4-FFF2-40B4-BE49-F238E27FC236}">
                  <a16:creationId xmlns="" xmlns:a16="http://schemas.microsoft.com/office/drawing/2014/main" xmlns:lc="http://schemas.openxmlformats.org/drawingml/2006/lockedCanvas" id="{FBDEFB4D-9DD0-47A8-BE88-2348A1470EA7}"/>
                </a:ext>
              </a:extLst>
            </p:cNvPr>
            <p:cNvSpPr>
              <a:spLocks/>
            </p:cNvSpPr>
            <p:nvPr/>
          </p:nvSpPr>
          <p:spPr bwMode="auto">
            <a:xfrm>
              <a:off x="6487698" y="3426000"/>
              <a:ext cx="110341" cy="222068"/>
            </a:xfrm>
            <a:custGeom>
              <a:avLst/>
              <a:gdLst>
                <a:gd name="T0" fmla="*/ 123 w 123"/>
                <a:gd name="T1" fmla="*/ 19 h 238"/>
                <a:gd name="T2" fmla="*/ 106 w 123"/>
                <a:gd name="T3" fmla="*/ 5 h 238"/>
                <a:gd name="T4" fmla="*/ 13 w 123"/>
                <a:gd name="T5" fmla="*/ 31 h 238"/>
                <a:gd name="T6" fmla="*/ 0 w 123"/>
                <a:gd name="T7" fmla="*/ 48 h 238"/>
                <a:gd name="T8" fmla="*/ 4 w 123"/>
                <a:gd name="T9" fmla="*/ 225 h 238"/>
                <a:gd name="T10" fmla="*/ 19 w 123"/>
                <a:gd name="T11" fmla="*/ 235 h 238"/>
                <a:gd name="T12" fmla="*/ 106 w 123"/>
                <a:gd name="T13" fmla="*/ 204 h 238"/>
                <a:gd name="T14" fmla="*/ 121 w 123"/>
                <a:gd name="T15" fmla="*/ 183 h 238"/>
                <a:gd name="T16" fmla="*/ 122 w 123"/>
                <a:gd name="T17" fmla="*/ 100 h 238"/>
                <a:gd name="T18" fmla="*/ 123 w 123"/>
                <a:gd name="T19" fmla="*/ 100 h 238"/>
                <a:gd name="T20" fmla="*/ 123 w 123"/>
                <a:gd name="T21" fmla="*/ 19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 h="238">
                  <a:moveTo>
                    <a:pt x="123" y="19"/>
                  </a:moveTo>
                  <a:cubicBezTo>
                    <a:pt x="123" y="7"/>
                    <a:pt x="121" y="0"/>
                    <a:pt x="106" y="5"/>
                  </a:cubicBezTo>
                  <a:cubicBezTo>
                    <a:pt x="75" y="14"/>
                    <a:pt x="44" y="21"/>
                    <a:pt x="13" y="31"/>
                  </a:cubicBezTo>
                  <a:cubicBezTo>
                    <a:pt x="7" y="33"/>
                    <a:pt x="0" y="42"/>
                    <a:pt x="0" y="48"/>
                  </a:cubicBezTo>
                  <a:cubicBezTo>
                    <a:pt x="1" y="107"/>
                    <a:pt x="2" y="166"/>
                    <a:pt x="4" y="225"/>
                  </a:cubicBezTo>
                  <a:cubicBezTo>
                    <a:pt x="4" y="236"/>
                    <a:pt x="10" y="238"/>
                    <a:pt x="19" y="235"/>
                  </a:cubicBezTo>
                  <a:cubicBezTo>
                    <a:pt x="48" y="225"/>
                    <a:pt x="78" y="216"/>
                    <a:pt x="106" y="204"/>
                  </a:cubicBezTo>
                  <a:cubicBezTo>
                    <a:pt x="113" y="201"/>
                    <a:pt x="120" y="190"/>
                    <a:pt x="121" y="183"/>
                  </a:cubicBezTo>
                  <a:cubicBezTo>
                    <a:pt x="123" y="155"/>
                    <a:pt x="122" y="127"/>
                    <a:pt x="122" y="100"/>
                  </a:cubicBezTo>
                  <a:cubicBezTo>
                    <a:pt x="122" y="100"/>
                    <a:pt x="123" y="100"/>
                    <a:pt x="123" y="100"/>
                  </a:cubicBezTo>
                  <a:cubicBezTo>
                    <a:pt x="123" y="73"/>
                    <a:pt x="123" y="46"/>
                    <a:pt x="12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1" name="Freeform 19">
              <a:extLst>
                <a:ext uri="{FF2B5EF4-FFF2-40B4-BE49-F238E27FC236}">
                  <a16:creationId xmlns="" xmlns:a16="http://schemas.microsoft.com/office/drawing/2014/main" xmlns:lc="http://schemas.openxmlformats.org/drawingml/2006/lockedCanvas" id="{04BDE861-866B-4C98-B2FA-48D7B228CE5C}"/>
                </a:ext>
              </a:extLst>
            </p:cNvPr>
            <p:cNvSpPr>
              <a:spLocks/>
            </p:cNvSpPr>
            <p:nvPr/>
          </p:nvSpPr>
          <p:spPr bwMode="auto">
            <a:xfrm>
              <a:off x="6314012" y="1726648"/>
              <a:ext cx="459755" cy="1422295"/>
            </a:xfrm>
            <a:custGeom>
              <a:avLst/>
              <a:gdLst>
                <a:gd name="T0" fmla="*/ 166 w 508"/>
                <a:gd name="T1" fmla="*/ 492 h 1524"/>
                <a:gd name="T2" fmla="*/ 166 w 508"/>
                <a:gd name="T3" fmla="*/ 493 h 1524"/>
                <a:gd name="T4" fmla="*/ 174 w 508"/>
                <a:gd name="T5" fmla="*/ 1020 h 1524"/>
                <a:gd name="T6" fmla="*/ 184 w 508"/>
                <a:gd name="T7" fmla="*/ 1503 h 1524"/>
                <a:gd name="T8" fmla="*/ 206 w 508"/>
                <a:gd name="T9" fmla="*/ 1519 h 1524"/>
                <a:gd name="T10" fmla="*/ 310 w 508"/>
                <a:gd name="T11" fmla="*/ 1484 h 1524"/>
                <a:gd name="T12" fmla="*/ 320 w 508"/>
                <a:gd name="T13" fmla="*/ 1463 h 1524"/>
                <a:gd name="T14" fmla="*/ 325 w 508"/>
                <a:gd name="T15" fmla="*/ 1274 h 1524"/>
                <a:gd name="T16" fmla="*/ 332 w 508"/>
                <a:gd name="T17" fmla="*/ 864 h 1524"/>
                <a:gd name="T18" fmla="*/ 338 w 508"/>
                <a:gd name="T19" fmla="*/ 501 h 1524"/>
                <a:gd name="T20" fmla="*/ 338 w 508"/>
                <a:gd name="T21" fmla="*/ 493 h 1524"/>
                <a:gd name="T22" fmla="*/ 508 w 508"/>
                <a:gd name="T23" fmla="*/ 254 h 1524"/>
                <a:gd name="T24" fmla="*/ 254 w 508"/>
                <a:gd name="T25" fmla="*/ 0 h 1524"/>
                <a:gd name="T26" fmla="*/ 0 w 508"/>
                <a:gd name="T27" fmla="*/ 254 h 1524"/>
                <a:gd name="T28" fmla="*/ 166 w 508"/>
                <a:gd name="T29" fmla="*/ 492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8" h="1524">
                  <a:moveTo>
                    <a:pt x="166" y="492"/>
                  </a:moveTo>
                  <a:cubicBezTo>
                    <a:pt x="166" y="492"/>
                    <a:pt x="166" y="493"/>
                    <a:pt x="166" y="493"/>
                  </a:cubicBezTo>
                  <a:cubicBezTo>
                    <a:pt x="169" y="669"/>
                    <a:pt x="171" y="844"/>
                    <a:pt x="174" y="1020"/>
                  </a:cubicBezTo>
                  <a:cubicBezTo>
                    <a:pt x="177" y="1181"/>
                    <a:pt x="181" y="1342"/>
                    <a:pt x="184" y="1503"/>
                  </a:cubicBezTo>
                  <a:cubicBezTo>
                    <a:pt x="184" y="1520"/>
                    <a:pt x="191" y="1524"/>
                    <a:pt x="206" y="1519"/>
                  </a:cubicBezTo>
                  <a:cubicBezTo>
                    <a:pt x="241" y="1507"/>
                    <a:pt x="276" y="1496"/>
                    <a:pt x="310" y="1484"/>
                  </a:cubicBezTo>
                  <a:cubicBezTo>
                    <a:pt x="315" y="1482"/>
                    <a:pt x="319" y="1470"/>
                    <a:pt x="320" y="1463"/>
                  </a:cubicBezTo>
                  <a:cubicBezTo>
                    <a:pt x="322" y="1400"/>
                    <a:pt x="324" y="1337"/>
                    <a:pt x="325" y="1274"/>
                  </a:cubicBezTo>
                  <a:cubicBezTo>
                    <a:pt x="327" y="1137"/>
                    <a:pt x="329" y="1000"/>
                    <a:pt x="332" y="864"/>
                  </a:cubicBezTo>
                  <a:cubicBezTo>
                    <a:pt x="333" y="743"/>
                    <a:pt x="336" y="622"/>
                    <a:pt x="338" y="501"/>
                  </a:cubicBezTo>
                  <a:cubicBezTo>
                    <a:pt x="338" y="498"/>
                    <a:pt x="338" y="495"/>
                    <a:pt x="338" y="493"/>
                  </a:cubicBezTo>
                  <a:cubicBezTo>
                    <a:pt x="437" y="458"/>
                    <a:pt x="508" y="364"/>
                    <a:pt x="508" y="254"/>
                  </a:cubicBezTo>
                  <a:cubicBezTo>
                    <a:pt x="508" y="113"/>
                    <a:pt x="394" y="0"/>
                    <a:pt x="254" y="0"/>
                  </a:cubicBezTo>
                  <a:cubicBezTo>
                    <a:pt x="114" y="0"/>
                    <a:pt x="0" y="113"/>
                    <a:pt x="0" y="254"/>
                  </a:cubicBezTo>
                  <a:cubicBezTo>
                    <a:pt x="0" y="363"/>
                    <a:pt x="69" y="456"/>
                    <a:pt x="166" y="4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Tree>
    <p:extLst>
      <p:ext uri="{BB962C8B-B14F-4D97-AF65-F5344CB8AC3E}">
        <p14:creationId xmlns:p14="http://schemas.microsoft.com/office/powerpoint/2010/main" val="21623453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TextBox 41">
            <a:extLst>
              <a:ext uri="{FF2B5EF4-FFF2-40B4-BE49-F238E27FC236}">
                <a16:creationId xmlns="" xmlns:a16="http://schemas.microsoft.com/office/drawing/2014/main" id="{95080828-2C0C-49AD-BAB5-3A3969C24F8D}"/>
              </a:ext>
            </a:extLst>
          </p:cNvPr>
          <p:cNvSpPr txBox="1"/>
          <p:nvPr/>
        </p:nvSpPr>
        <p:spPr>
          <a:xfrm>
            <a:off x="264095" y="396140"/>
            <a:ext cx="4013707" cy="1631216"/>
          </a:xfrm>
          <a:prstGeom prst="rect">
            <a:avLst/>
          </a:prstGeom>
          <a:noFill/>
          <a:ln>
            <a:solidFill>
              <a:schemeClr val="tx1"/>
            </a:solidFill>
            <a:prstDash val="dashDot"/>
          </a:ln>
        </p:spPr>
        <p:txBody>
          <a:bodyPr wrap="square" rtlCol="0">
            <a:spAutoFit/>
          </a:bodyPr>
          <a:lstStyle/>
          <a:p>
            <a:pPr>
              <a:defRPr/>
            </a:pPr>
            <a:r>
              <a:rPr lang="en-GB" sz="5000" b="1" dirty="0" err="1" smtClean="0">
                <a:solidFill>
                  <a:srgbClr val="282F39"/>
                </a:solidFill>
                <a:latin typeface="Open Sans"/>
                <a:ea typeface="Noto Sans" panose="020B0502040504020204" pitchFamily="34"/>
                <a:cs typeface="Noto Sans" panose="020B0502040504020204" pitchFamily="34"/>
              </a:rPr>
              <a:t>Advies</a:t>
            </a:r>
            <a:r>
              <a:rPr lang="en-GB" sz="5000" b="1" dirty="0" smtClean="0">
                <a:solidFill>
                  <a:srgbClr val="282F39"/>
                </a:solidFill>
                <a:latin typeface="Open Sans"/>
                <a:ea typeface="Noto Sans" panose="020B0502040504020204" pitchFamily="34"/>
                <a:cs typeface="Noto Sans" panose="020B0502040504020204" pitchFamily="34"/>
              </a:rPr>
              <a:t> </a:t>
            </a:r>
            <a:r>
              <a:rPr lang="en-GB" sz="5000" b="1" dirty="0" err="1" smtClean="0">
                <a:solidFill>
                  <a:srgbClr val="282F39"/>
                </a:solidFill>
                <a:latin typeface="Open Sans"/>
                <a:ea typeface="Noto Sans" panose="020B0502040504020204" pitchFamily="34"/>
                <a:cs typeface="Noto Sans" panose="020B0502040504020204" pitchFamily="34"/>
              </a:rPr>
              <a:t>formularium</a:t>
            </a:r>
            <a:endParaRPr lang="en-GB" sz="5000" b="1" dirty="0">
              <a:solidFill>
                <a:srgbClr val="282F39"/>
              </a:solidFill>
              <a:latin typeface="Open Sans"/>
              <a:ea typeface="Noto Sans" panose="020B0502040504020204" pitchFamily="34"/>
              <a:cs typeface="Noto Sans" panose="020B0502040504020204" pitchFamily="34"/>
            </a:endParaRPr>
          </a:p>
        </p:txBody>
      </p:sp>
      <p:sp>
        <p:nvSpPr>
          <p:cNvPr id="43" name="TextBox 42">
            <a:extLst>
              <a:ext uri="{FF2B5EF4-FFF2-40B4-BE49-F238E27FC236}">
                <a16:creationId xmlns="" xmlns:a16="http://schemas.microsoft.com/office/drawing/2014/main" id="{26A3202A-290F-40F8-B2BF-8600143622AC}"/>
              </a:ext>
            </a:extLst>
          </p:cNvPr>
          <p:cNvSpPr txBox="1"/>
          <p:nvPr/>
        </p:nvSpPr>
        <p:spPr>
          <a:xfrm>
            <a:off x="3598776" y="4350830"/>
            <a:ext cx="4120917" cy="646331"/>
          </a:xfrm>
          <a:prstGeom prst="rect">
            <a:avLst/>
          </a:prstGeom>
          <a:noFill/>
        </p:spPr>
        <p:txBody>
          <a:bodyPr wrap="square" rtlCol="0">
            <a:spAutoFit/>
          </a:bodyPr>
          <a:lstStyle/>
          <a:p>
            <a:pPr>
              <a:defRPr/>
            </a:pPr>
            <a:r>
              <a:rPr lang="en-GB" dirty="0" err="1" smtClean="0">
                <a:solidFill>
                  <a:srgbClr val="282F39"/>
                </a:solidFill>
                <a:latin typeface="Open Sans"/>
                <a:ea typeface="Noto Sans" panose="020B0502040504020204" pitchFamily="34"/>
                <a:cs typeface="Noto Sans" panose="020B0502040504020204" pitchFamily="34"/>
              </a:rPr>
              <a:t>Stroomschema</a:t>
            </a:r>
            <a:r>
              <a:rPr lang="en-GB" dirty="0" smtClean="0">
                <a:solidFill>
                  <a:srgbClr val="282F39"/>
                </a:solidFill>
                <a:latin typeface="Open Sans"/>
                <a:ea typeface="Noto Sans" panose="020B0502040504020204" pitchFamily="34"/>
                <a:cs typeface="Noto Sans" panose="020B0502040504020204" pitchFamily="34"/>
              </a:rPr>
              <a:t> NHG </a:t>
            </a:r>
            <a:r>
              <a:rPr lang="en-GB" dirty="0" err="1" smtClean="0">
                <a:solidFill>
                  <a:srgbClr val="282F39"/>
                </a:solidFill>
                <a:latin typeface="Open Sans"/>
                <a:ea typeface="Noto Sans" panose="020B0502040504020204" pitchFamily="34"/>
                <a:cs typeface="Noto Sans" panose="020B0502040504020204" pitchFamily="34"/>
              </a:rPr>
              <a:t>standaard</a:t>
            </a:r>
            <a:r>
              <a:rPr lang="en-GB" dirty="0" smtClean="0">
                <a:solidFill>
                  <a:srgbClr val="282F39"/>
                </a:solidFill>
                <a:latin typeface="Open Sans"/>
                <a:ea typeface="Noto Sans" panose="020B0502040504020204" pitchFamily="34"/>
                <a:cs typeface="Noto Sans" panose="020B0502040504020204" pitchFamily="34"/>
              </a:rPr>
              <a:t> </a:t>
            </a:r>
            <a:r>
              <a:rPr lang="en-GB" dirty="0" err="1" smtClean="0">
                <a:solidFill>
                  <a:srgbClr val="282F39"/>
                </a:solidFill>
                <a:latin typeface="Open Sans"/>
                <a:ea typeface="Noto Sans" panose="020B0502040504020204" pitchFamily="34"/>
                <a:cs typeface="Noto Sans" panose="020B0502040504020204" pitchFamily="34"/>
              </a:rPr>
              <a:t>toevoegen</a:t>
            </a:r>
            <a:endParaRPr lang="en-GB" dirty="0">
              <a:solidFill>
                <a:srgbClr val="282F39"/>
              </a:solidFill>
              <a:latin typeface="Open Sans"/>
              <a:ea typeface="Noto Sans" panose="020B0502040504020204" pitchFamily="34"/>
              <a:cs typeface="Noto Sans" panose="020B0502040504020204" pitchFamily="34"/>
            </a:endParaRPr>
          </a:p>
        </p:txBody>
      </p:sp>
      <p:sp>
        <p:nvSpPr>
          <p:cNvPr id="47" name="TextBox 46">
            <a:extLst>
              <a:ext uri="{FF2B5EF4-FFF2-40B4-BE49-F238E27FC236}">
                <a16:creationId xmlns="" xmlns:a16="http://schemas.microsoft.com/office/drawing/2014/main" id="{7E72EB65-9A2A-42FC-AA18-CF1D2DEFF4C6}"/>
              </a:ext>
            </a:extLst>
          </p:cNvPr>
          <p:cNvSpPr txBox="1"/>
          <p:nvPr/>
        </p:nvSpPr>
        <p:spPr>
          <a:xfrm>
            <a:off x="4445471" y="5671557"/>
            <a:ext cx="3852589" cy="646331"/>
          </a:xfrm>
          <a:prstGeom prst="rect">
            <a:avLst/>
          </a:prstGeom>
          <a:noFill/>
        </p:spPr>
        <p:txBody>
          <a:bodyPr wrap="square" rtlCol="0">
            <a:spAutoFit/>
          </a:bodyPr>
          <a:lstStyle/>
          <a:p>
            <a:pPr>
              <a:defRPr/>
            </a:pPr>
            <a:r>
              <a:rPr lang="en-GB" dirty="0" err="1" smtClean="0">
                <a:solidFill>
                  <a:srgbClr val="282F39"/>
                </a:solidFill>
                <a:latin typeface="Open Sans"/>
                <a:ea typeface="Noto Sans" panose="020B0502040504020204" pitchFamily="34"/>
                <a:cs typeface="Noto Sans" panose="020B0502040504020204" pitchFamily="34"/>
              </a:rPr>
              <a:t>Geneesmiddel</a:t>
            </a:r>
            <a:r>
              <a:rPr lang="en-GB" dirty="0" smtClean="0">
                <a:solidFill>
                  <a:srgbClr val="282F39"/>
                </a:solidFill>
                <a:latin typeface="Open Sans"/>
                <a:ea typeface="Noto Sans" panose="020B0502040504020204" pitchFamily="34"/>
                <a:cs typeface="Noto Sans" panose="020B0502040504020204" pitchFamily="34"/>
              </a:rPr>
              <a:t> </a:t>
            </a:r>
            <a:r>
              <a:rPr lang="en-GB" dirty="0" err="1" smtClean="0">
                <a:solidFill>
                  <a:srgbClr val="282F39"/>
                </a:solidFill>
                <a:latin typeface="Open Sans"/>
                <a:ea typeface="Noto Sans" panose="020B0502040504020204" pitchFamily="34"/>
                <a:cs typeface="Noto Sans" panose="020B0502040504020204" pitchFamily="34"/>
              </a:rPr>
              <a:t>groepen</a:t>
            </a:r>
            <a:r>
              <a:rPr lang="en-GB" dirty="0" smtClean="0">
                <a:solidFill>
                  <a:srgbClr val="282F39"/>
                </a:solidFill>
                <a:latin typeface="Open Sans"/>
                <a:ea typeface="Noto Sans" panose="020B0502040504020204" pitchFamily="34"/>
                <a:cs typeface="Noto Sans" panose="020B0502040504020204" pitchFamily="34"/>
              </a:rPr>
              <a:t> </a:t>
            </a:r>
            <a:r>
              <a:rPr lang="en-GB" dirty="0" err="1" smtClean="0">
                <a:solidFill>
                  <a:srgbClr val="282F39"/>
                </a:solidFill>
                <a:latin typeface="Open Sans"/>
                <a:ea typeface="Noto Sans" panose="020B0502040504020204" pitchFamily="34"/>
                <a:cs typeface="Noto Sans" panose="020B0502040504020204" pitchFamily="34"/>
              </a:rPr>
              <a:t>en</a:t>
            </a:r>
            <a:r>
              <a:rPr lang="en-GB" dirty="0" smtClean="0">
                <a:solidFill>
                  <a:srgbClr val="282F39"/>
                </a:solidFill>
                <a:latin typeface="Open Sans"/>
                <a:ea typeface="Noto Sans" panose="020B0502040504020204" pitchFamily="34"/>
                <a:cs typeface="Noto Sans" panose="020B0502040504020204" pitchFamily="34"/>
              </a:rPr>
              <a:t>/of </a:t>
            </a:r>
            <a:r>
              <a:rPr lang="en-GB" dirty="0" err="1" smtClean="0">
                <a:solidFill>
                  <a:srgbClr val="282F39"/>
                </a:solidFill>
                <a:latin typeface="Open Sans"/>
                <a:ea typeface="Noto Sans" panose="020B0502040504020204" pitchFamily="34"/>
                <a:cs typeface="Noto Sans" panose="020B0502040504020204" pitchFamily="34"/>
              </a:rPr>
              <a:t>enzymen</a:t>
            </a:r>
            <a:r>
              <a:rPr lang="en-GB" dirty="0" smtClean="0">
                <a:solidFill>
                  <a:srgbClr val="282F39"/>
                </a:solidFill>
                <a:latin typeface="Open Sans"/>
                <a:ea typeface="Noto Sans" panose="020B0502040504020204" pitchFamily="34"/>
                <a:cs typeface="Noto Sans" panose="020B0502040504020204" pitchFamily="34"/>
              </a:rPr>
              <a:t> </a:t>
            </a:r>
            <a:r>
              <a:rPr lang="en-GB" dirty="0" err="1" smtClean="0">
                <a:solidFill>
                  <a:srgbClr val="282F39"/>
                </a:solidFill>
                <a:latin typeface="Open Sans"/>
                <a:ea typeface="Noto Sans" panose="020B0502040504020204" pitchFamily="34"/>
                <a:cs typeface="Noto Sans" panose="020B0502040504020204" pitchFamily="34"/>
              </a:rPr>
              <a:t>vermelden</a:t>
            </a:r>
            <a:r>
              <a:rPr lang="en-GB" dirty="0" smtClean="0">
                <a:solidFill>
                  <a:srgbClr val="282F39"/>
                </a:solidFill>
                <a:latin typeface="Open Sans"/>
                <a:ea typeface="Noto Sans" panose="020B0502040504020204" pitchFamily="34"/>
                <a:cs typeface="Noto Sans" panose="020B0502040504020204" pitchFamily="34"/>
              </a:rPr>
              <a:t>?</a:t>
            </a:r>
            <a:endParaRPr lang="en-GB" dirty="0">
              <a:solidFill>
                <a:srgbClr val="282F39"/>
              </a:solidFill>
              <a:latin typeface="Open Sans"/>
              <a:ea typeface="Noto Sans" panose="020B0502040504020204" pitchFamily="34"/>
              <a:cs typeface="Noto Sans" panose="020B0502040504020204" pitchFamily="34"/>
            </a:endParaRPr>
          </a:p>
        </p:txBody>
      </p:sp>
      <p:sp>
        <p:nvSpPr>
          <p:cNvPr id="49" name="TextBox 48">
            <a:extLst>
              <a:ext uri="{FF2B5EF4-FFF2-40B4-BE49-F238E27FC236}">
                <a16:creationId xmlns="" xmlns:a16="http://schemas.microsoft.com/office/drawing/2014/main" id="{E5F7063C-F4D4-4AA3-AB81-0A82327D4988}"/>
              </a:ext>
            </a:extLst>
          </p:cNvPr>
          <p:cNvSpPr txBox="1"/>
          <p:nvPr/>
        </p:nvSpPr>
        <p:spPr>
          <a:xfrm>
            <a:off x="4539589" y="1651245"/>
            <a:ext cx="4699284" cy="369332"/>
          </a:xfrm>
          <a:prstGeom prst="rect">
            <a:avLst/>
          </a:prstGeom>
          <a:noFill/>
        </p:spPr>
        <p:txBody>
          <a:bodyPr wrap="square" rtlCol="0">
            <a:spAutoFit/>
          </a:bodyPr>
          <a:lstStyle/>
          <a:p>
            <a:pPr>
              <a:defRPr/>
            </a:pPr>
            <a:r>
              <a:rPr lang="en-GB" dirty="0" smtClean="0">
                <a:solidFill>
                  <a:srgbClr val="282F39"/>
                </a:solidFill>
                <a:latin typeface="Open Sans"/>
                <a:ea typeface="Noto Sans" panose="020B0502040504020204" pitchFamily="34"/>
                <a:cs typeface="Noto Sans" panose="020B0502040504020204" pitchFamily="34"/>
              </a:rPr>
              <a:t>Link </a:t>
            </a:r>
            <a:r>
              <a:rPr lang="en-GB" dirty="0" err="1" smtClean="0">
                <a:solidFill>
                  <a:srgbClr val="282F39"/>
                </a:solidFill>
                <a:latin typeface="Open Sans"/>
                <a:ea typeface="Noto Sans" panose="020B0502040504020204" pitchFamily="34"/>
                <a:cs typeface="Noto Sans" panose="020B0502040504020204" pitchFamily="34"/>
              </a:rPr>
              <a:t>naar</a:t>
            </a:r>
            <a:r>
              <a:rPr lang="en-GB" dirty="0" smtClean="0">
                <a:solidFill>
                  <a:srgbClr val="282F39"/>
                </a:solidFill>
                <a:latin typeface="Open Sans"/>
                <a:ea typeface="Noto Sans" panose="020B0502040504020204" pitchFamily="34"/>
                <a:cs typeface="Noto Sans" panose="020B0502040504020204" pitchFamily="34"/>
              </a:rPr>
              <a:t> </a:t>
            </a:r>
            <a:r>
              <a:rPr lang="en-GB" dirty="0" err="1" smtClean="0">
                <a:solidFill>
                  <a:srgbClr val="282F39"/>
                </a:solidFill>
                <a:latin typeface="Open Sans"/>
                <a:ea typeface="Noto Sans" panose="020B0502040504020204" pitchFamily="34"/>
                <a:cs typeface="Noto Sans" panose="020B0502040504020204" pitchFamily="34"/>
              </a:rPr>
              <a:t>aanvraagformulier</a:t>
            </a:r>
            <a:endParaRPr lang="en-GB" dirty="0">
              <a:solidFill>
                <a:srgbClr val="282F39"/>
              </a:solidFill>
              <a:latin typeface="Open Sans"/>
              <a:ea typeface="Noto Sans" panose="020B0502040504020204" pitchFamily="34"/>
              <a:cs typeface="Noto Sans" panose="020B0502040504020204" pitchFamily="34"/>
            </a:endParaRPr>
          </a:p>
        </p:txBody>
      </p:sp>
      <p:grpSp>
        <p:nvGrpSpPr>
          <p:cNvPr id="44" name="Group 9">
            <a:extLst>
              <a:ext uri="{FF2B5EF4-FFF2-40B4-BE49-F238E27FC236}">
                <a16:creationId xmlns:lc="http://schemas.openxmlformats.org/drawingml/2006/lockedCanvas" xmlns:a16="http://schemas.microsoft.com/office/drawing/2014/main" xmlns="" id="{36FB5026-5F84-4FBB-8E4E-E8B525FD831F}"/>
              </a:ext>
            </a:extLst>
          </p:cNvPr>
          <p:cNvGrpSpPr/>
          <p:nvPr/>
        </p:nvGrpSpPr>
        <p:grpSpPr>
          <a:xfrm rot="5400000" flipH="1">
            <a:off x="6611748" y="1546518"/>
            <a:ext cx="5024770" cy="4430455"/>
            <a:chOff x="2027268" y="1259074"/>
            <a:chExt cx="5024770" cy="4430455"/>
          </a:xfrm>
        </p:grpSpPr>
        <p:sp>
          <p:nvSpPr>
            <p:cNvPr id="45" name="Block Arc 10">
              <a:extLst>
                <a:ext uri="{FF2B5EF4-FFF2-40B4-BE49-F238E27FC236}">
                  <a16:creationId xmlns:lc="http://schemas.openxmlformats.org/drawingml/2006/lockedCanvas" xmlns:a16="http://schemas.microsoft.com/office/drawing/2014/main" xmlns="" id="{FE95E841-083E-42E8-9D4E-A4A29A9428D6}"/>
                </a:ext>
              </a:extLst>
            </p:cNvPr>
            <p:cNvSpPr/>
            <p:nvPr/>
          </p:nvSpPr>
          <p:spPr>
            <a:xfrm rot="10800000">
              <a:off x="2339753" y="1259074"/>
              <a:ext cx="4427886" cy="4427886"/>
            </a:xfrm>
            <a:prstGeom prst="blockArc">
              <a:avLst/>
            </a:prstGeom>
            <a:solidFill>
              <a:srgbClr val="C00000"/>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sysClr val="windowText" lastClr="000000"/>
                </a:solidFill>
                <a:effectLst/>
                <a:uLnTx/>
                <a:uFillTx/>
                <a:latin typeface="Calibri" panose="020F0502020204030204"/>
                <a:ea typeface="맑은 고딕"/>
                <a:cs typeface="+mn-cs"/>
              </a:endParaRPr>
            </a:p>
          </p:txBody>
        </p:sp>
        <p:sp>
          <p:nvSpPr>
            <p:cNvPr id="46" name="Block Arc 11">
              <a:extLst>
                <a:ext uri="{FF2B5EF4-FFF2-40B4-BE49-F238E27FC236}">
                  <a16:creationId xmlns:lc="http://schemas.openxmlformats.org/drawingml/2006/lockedCanvas" xmlns:a16="http://schemas.microsoft.com/office/drawing/2014/main" xmlns="" id="{A79F8314-728E-493B-906F-7B3D10B627C3}"/>
                </a:ext>
              </a:extLst>
            </p:cNvPr>
            <p:cNvSpPr/>
            <p:nvPr/>
          </p:nvSpPr>
          <p:spPr>
            <a:xfrm rot="10800000">
              <a:off x="2339753" y="1259074"/>
              <a:ext cx="4427886" cy="4427886"/>
            </a:xfrm>
            <a:prstGeom prst="blockArc">
              <a:avLst>
                <a:gd name="adj1" fmla="val 13310865"/>
                <a:gd name="adj2" fmla="val 0"/>
                <a:gd name="adj3" fmla="val 25000"/>
              </a:avLst>
            </a:prstGeom>
            <a:solidFill>
              <a:srgbClr val="7030A0"/>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sysClr val="windowText" lastClr="000000"/>
                </a:solidFill>
                <a:effectLst/>
                <a:uLnTx/>
                <a:uFillTx/>
                <a:latin typeface="Calibri" panose="020F0502020204030204"/>
                <a:ea typeface="맑은 고딕"/>
                <a:cs typeface="+mn-cs"/>
              </a:endParaRPr>
            </a:p>
          </p:txBody>
        </p:sp>
        <p:sp>
          <p:nvSpPr>
            <p:cNvPr id="48" name="Block Arc 12">
              <a:extLst>
                <a:ext uri="{FF2B5EF4-FFF2-40B4-BE49-F238E27FC236}">
                  <a16:creationId xmlns:lc="http://schemas.openxmlformats.org/drawingml/2006/lockedCanvas" xmlns:a16="http://schemas.microsoft.com/office/drawing/2014/main" xmlns="" id="{EBB32D3F-9C4B-4B03-83AF-DE1F1932E4D1}"/>
                </a:ext>
              </a:extLst>
            </p:cNvPr>
            <p:cNvSpPr/>
            <p:nvPr/>
          </p:nvSpPr>
          <p:spPr>
            <a:xfrm rot="10800000">
              <a:off x="2339753" y="1259074"/>
              <a:ext cx="4427886" cy="4427886"/>
            </a:xfrm>
            <a:prstGeom prst="blockArc">
              <a:avLst>
                <a:gd name="adj1" fmla="val 16261930"/>
                <a:gd name="adj2" fmla="val 0"/>
                <a:gd name="adj3" fmla="val 25000"/>
              </a:avLst>
            </a:prstGeom>
            <a:solidFill>
              <a:srgbClr val="1E4E79"/>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sysClr val="windowText" lastClr="000000"/>
                </a:solidFill>
                <a:effectLst/>
                <a:uLnTx/>
                <a:uFillTx/>
                <a:latin typeface="Calibri" panose="020F0502020204030204"/>
                <a:ea typeface="맑은 고딕"/>
                <a:cs typeface="+mn-cs"/>
              </a:endParaRPr>
            </a:p>
          </p:txBody>
        </p:sp>
        <p:sp>
          <p:nvSpPr>
            <p:cNvPr id="50" name="Block Arc 13">
              <a:extLst>
                <a:ext uri="{FF2B5EF4-FFF2-40B4-BE49-F238E27FC236}">
                  <a16:creationId xmlns:lc="http://schemas.openxmlformats.org/drawingml/2006/lockedCanvas" xmlns:a16="http://schemas.microsoft.com/office/drawing/2014/main" xmlns="" id="{BC03A155-304F-460B-A481-5F7F13AE6826}"/>
                </a:ext>
              </a:extLst>
            </p:cNvPr>
            <p:cNvSpPr/>
            <p:nvPr/>
          </p:nvSpPr>
          <p:spPr>
            <a:xfrm rot="10800000">
              <a:off x="2339753" y="1261643"/>
              <a:ext cx="4427886" cy="4427886"/>
            </a:xfrm>
            <a:prstGeom prst="blockArc">
              <a:avLst>
                <a:gd name="adj1" fmla="val 19038967"/>
                <a:gd name="adj2" fmla="val 0"/>
                <a:gd name="adj3" fmla="val 25000"/>
              </a:avLst>
            </a:prstGeom>
            <a:solidFill>
              <a:srgbClr val="C00000"/>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sysClr val="windowText" lastClr="000000"/>
                </a:solidFill>
                <a:effectLst/>
                <a:uLnTx/>
                <a:uFillTx/>
                <a:latin typeface="Calibri" panose="020F0502020204030204"/>
                <a:ea typeface="맑은 고딕"/>
                <a:cs typeface="+mn-cs"/>
              </a:endParaRPr>
            </a:p>
          </p:txBody>
        </p:sp>
        <p:pic>
          <p:nvPicPr>
            <p:cNvPr id="51" name="Picture 2" descr="E:\002-KIMS BUSINESS\007-04-1-FIVERR\01-PPT-TEMPLATE\COVER-PSD\05-cut-01.png">
              <a:extLst>
                <a:ext uri="{FF2B5EF4-FFF2-40B4-BE49-F238E27FC236}">
                  <a16:creationId xmlns:lc="http://schemas.openxmlformats.org/drawingml/2006/lockedCanvas" xmlns:a16="http://schemas.microsoft.com/office/drawing/2014/main" xmlns="" id="{C6CD6AF3-48D9-4BA9-B5B0-267091130CB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V="1">
              <a:off x="2027268" y="3359561"/>
              <a:ext cx="1687950" cy="333412"/>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E:\002-KIMS BUSINESS\007-04-1-FIVERR\01-PPT-TEMPLATE\COVER-PSD\05-cut-01.png">
              <a:extLst>
                <a:ext uri="{FF2B5EF4-FFF2-40B4-BE49-F238E27FC236}">
                  <a16:creationId xmlns:lc="http://schemas.openxmlformats.org/drawingml/2006/lockedCanvas" xmlns:a16="http://schemas.microsoft.com/office/drawing/2014/main" xmlns="" id="{F4ED0AE9-435E-46CC-B37C-4AC3B243CBB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V="1">
              <a:off x="5364088" y="3359562"/>
              <a:ext cx="1687950" cy="3334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3" name="Group 34">
            <a:extLst>
              <a:ext uri="{FF2B5EF4-FFF2-40B4-BE49-F238E27FC236}">
                <a16:creationId xmlns="" xmlns:a16="http://schemas.microsoft.com/office/drawing/2014/main" xmlns:lc="http://schemas.openxmlformats.org/drawingml/2006/lockedCanvas" id="{116D3F7A-6571-466D-8D8C-6193768C4230}"/>
              </a:ext>
            </a:extLst>
          </p:cNvPr>
          <p:cNvGrpSpPr/>
          <p:nvPr/>
        </p:nvGrpSpPr>
        <p:grpSpPr>
          <a:xfrm>
            <a:off x="8163962" y="1956816"/>
            <a:ext cx="688754" cy="622054"/>
            <a:chOff x="3994808" y="1703384"/>
            <a:chExt cx="5081816" cy="3636634"/>
          </a:xfrm>
          <a:solidFill>
            <a:schemeClr val="bg1"/>
          </a:solidFill>
        </p:grpSpPr>
        <p:sp>
          <p:nvSpPr>
            <p:cNvPr id="54" name="Freeform 5">
              <a:extLst>
                <a:ext uri="{FF2B5EF4-FFF2-40B4-BE49-F238E27FC236}">
                  <a16:creationId xmlns="" xmlns:a16="http://schemas.microsoft.com/office/drawing/2014/main" xmlns:lc="http://schemas.openxmlformats.org/drawingml/2006/lockedCanvas" id="{3052A539-AD56-4601-8EEE-4705AD662C93}"/>
                </a:ext>
              </a:extLst>
            </p:cNvPr>
            <p:cNvSpPr>
              <a:spLocks/>
            </p:cNvSpPr>
            <p:nvPr/>
          </p:nvSpPr>
          <p:spPr bwMode="auto">
            <a:xfrm>
              <a:off x="6326272" y="4245538"/>
              <a:ext cx="484275" cy="621791"/>
            </a:xfrm>
            <a:custGeom>
              <a:avLst/>
              <a:gdLst>
                <a:gd name="T0" fmla="*/ 508 w 537"/>
                <a:gd name="T1" fmla="*/ 5 h 666"/>
                <a:gd name="T2" fmla="*/ 336 w 537"/>
                <a:gd name="T3" fmla="*/ 45 h 666"/>
                <a:gd name="T4" fmla="*/ 323 w 537"/>
                <a:gd name="T5" fmla="*/ 49 h 666"/>
                <a:gd name="T6" fmla="*/ 330 w 537"/>
                <a:gd name="T7" fmla="*/ 57 h 666"/>
                <a:gd name="T8" fmla="*/ 329 w 537"/>
                <a:gd name="T9" fmla="*/ 103 h 666"/>
                <a:gd name="T10" fmla="*/ 221 w 537"/>
                <a:gd name="T11" fmla="*/ 170 h 666"/>
                <a:gd name="T12" fmla="*/ 74 w 537"/>
                <a:gd name="T13" fmla="*/ 256 h 666"/>
                <a:gd name="T14" fmla="*/ 13 w 537"/>
                <a:gd name="T15" fmla="*/ 436 h 666"/>
                <a:gd name="T16" fmla="*/ 142 w 537"/>
                <a:gd name="T17" fmla="*/ 654 h 666"/>
                <a:gd name="T18" fmla="*/ 174 w 537"/>
                <a:gd name="T19" fmla="*/ 653 h 666"/>
                <a:gd name="T20" fmla="*/ 210 w 537"/>
                <a:gd name="T21" fmla="*/ 607 h 666"/>
                <a:gd name="T22" fmla="*/ 186 w 537"/>
                <a:gd name="T23" fmla="*/ 558 h 666"/>
                <a:gd name="T24" fmla="*/ 244 w 537"/>
                <a:gd name="T25" fmla="*/ 356 h 666"/>
                <a:gd name="T26" fmla="*/ 403 w 537"/>
                <a:gd name="T27" fmla="*/ 278 h 666"/>
                <a:gd name="T28" fmla="*/ 528 w 537"/>
                <a:gd name="T29" fmla="*/ 125 h 666"/>
                <a:gd name="T30" fmla="*/ 537 w 537"/>
                <a:gd name="T31" fmla="*/ 26 h 666"/>
                <a:gd name="T32" fmla="*/ 508 w 537"/>
                <a:gd name="T33" fmla="*/ 5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7" h="666">
                  <a:moveTo>
                    <a:pt x="508" y="5"/>
                  </a:moveTo>
                  <a:cubicBezTo>
                    <a:pt x="451" y="18"/>
                    <a:pt x="393" y="31"/>
                    <a:pt x="336" y="45"/>
                  </a:cubicBezTo>
                  <a:cubicBezTo>
                    <a:pt x="332" y="45"/>
                    <a:pt x="329" y="47"/>
                    <a:pt x="323" y="49"/>
                  </a:cubicBezTo>
                  <a:cubicBezTo>
                    <a:pt x="326" y="52"/>
                    <a:pt x="328" y="55"/>
                    <a:pt x="330" y="57"/>
                  </a:cubicBezTo>
                  <a:cubicBezTo>
                    <a:pt x="347" y="76"/>
                    <a:pt x="349" y="89"/>
                    <a:pt x="329" y="103"/>
                  </a:cubicBezTo>
                  <a:cubicBezTo>
                    <a:pt x="294" y="128"/>
                    <a:pt x="257" y="149"/>
                    <a:pt x="221" y="170"/>
                  </a:cubicBezTo>
                  <a:cubicBezTo>
                    <a:pt x="172" y="199"/>
                    <a:pt x="119" y="222"/>
                    <a:pt x="74" y="256"/>
                  </a:cubicBezTo>
                  <a:cubicBezTo>
                    <a:pt x="17" y="300"/>
                    <a:pt x="0" y="364"/>
                    <a:pt x="13" y="436"/>
                  </a:cubicBezTo>
                  <a:cubicBezTo>
                    <a:pt x="30" y="525"/>
                    <a:pt x="79" y="593"/>
                    <a:pt x="142" y="654"/>
                  </a:cubicBezTo>
                  <a:cubicBezTo>
                    <a:pt x="154" y="666"/>
                    <a:pt x="163" y="666"/>
                    <a:pt x="174" y="653"/>
                  </a:cubicBezTo>
                  <a:cubicBezTo>
                    <a:pt x="186" y="637"/>
                    <a:pt x="207" y="624"/>
                    <a:pt x="210" y="607"/>
                  </a:cubicBezTo>
                  <a:cubicBezTo>
                    <a:pt x="212" y="592"/>
                    <a:pt x="195" y="574"/>
                    <a:pt x="186" y="558"/>
                  </a:cubicBezTo>
                  <a:cubicBezTo>
                    <a:pt x="142" y="476"/>
                    <a:pt x="163" y="400"/>
                    <a:pt x="244" y="356"/>
                  </a:cubicBezTo>
                  <a:cubicBezTo>
                    <a:pt x="296" y="327"/>
                    <a:pt x="350" y="303"/>
                    <a:pt x="403" y="278"/>
                  </a:cubicBezTo>
                  <a:cubicBezTo>
                    <a:pt x="468" y="247"/>
                    <a:pt x="515" y="199"/>
                    <a:pt x="528" y="125"/>
                  </a:cubicBezTo>
                  <a:cubicBezTo>
                    <a:pt x="533" y="93"/>
                    <a:pt x="536" y="59"/>
                    <a:pt x="537" y="26"/>
                  </a:cubicBezTo>
                  <a:cubicBezTo>
                    <a:pt x="537" y="4"/>
                    <a:pt x="530" y="0"/>
                    <a:pt x="508"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5" name="Freeform 6">
              <a:extLst>
                <a:ext uri="{FF2B5EF4-FFF2-40B4-BE49-F238E27FC236}">
                  <a16:creationId xmlns="" xmlns:a16="http://schemas.microsoft.com/office/drawing/2014/main" xmlns:lc="http://schemas.openxmlformats.org/drawingml/2006/lockedCanvas" id="{7A578B45-F88D-4463-A903-74FBF7DF4B32}"/>
                </a:ext>
              </a:extLst>
            </p:cNvPr>
            <p:cNvSpPr>
              <a:spLocks/>
            </p:cNvSpPr>
            <p:nvPr/>
          </p:nvSpPr>
          <p:spPr bwMode="auto">
            <a:xfrm>
              <a:off x="6426397" y="4523652"/>
              <a:ext cx="333067" cy="426160"/>
            </a:xfrm>
            <a:custGeom>
              <a:avLst/>
              <a:gdLst>
                <a:gd name="T0" fmla="*/ 317 w 369"/>
                <a:gd name="T1" fmla="*/ 12 h 457"/>
                <a:gd name="T2" fmla="*/ 193 w 369"/>
                <a:gd name="T3" fmla="*/ 80 h 457"/>
                <a:gd name="T4" fmla="*/ 187 w 369"/>
                <a:gd name="T5" fmla="*/ 106 h 457"/>
                <a:gd name="T6" fmla="*/ 198 w 369"/>
                <a:gd name="T7" fmla="*/ 214 h 457"/>
                <a:gd name="T8" fmla="*/ 61 w 369"/>
                <a:gd name="T9" fmla="*/ 404 h 457"/>
                <a:gd name="T10" fmla="*/ 12 w 369"/>
                <a:gd name="T11" fmla="*/ 443 h 457"/>
                <a:gd name="T12" fmla="*/ 0 w 369"/>
                <a:gd name="T13" fmla="*/ 456 h 457"/>
                <a:gd name="T14" fmla="*/ 98 w 369"/>
                <a:gd name="T15" fmla="*/ 437 h 457"/>
                <a:gd name="T16" fmla="*/ 328 w 369"/>
                <a:gd name="T17" fmla="*/ 217 h 457"/>
                <a:gd name="T18" fmla="*/ 344 w 369"/>
                <a:gd name="T19" fmla="*/ 22 h 457"/>
                <a:gd name="T20" fmla="*/ 317 w 369"/>
                <a:gd name="T21" fmla="*/ 12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9" h="457">
                  <a:moveTo>
                    <a:pt x="317" y="12"/>
                  </a:moveTo>
                  <a:cubicBezTo>
                    <a:pt x="277" y="37"/>
                    <a:pt x="235" y="58"/>
                    <a:pt x="193" y="80"/>
                  </a:cubicBezTo>
                  <a:cubicBezTo>
                    <a:pt x="180" y="87"/>
                    <a:pt x="177" y="92"/>
                    <a:pt x="187" y="106"/>
                  </a:cubicBezTo>
                  <a:cubicBezTo>
                    <a:pt x="212" y="139"/>
                    <a:pt x="209" y="178"/>
                    <a:pt x="198" y="214"/>
                  </a:cubicBezTo>
                  <a:cubicBezTo>
                    <a:pt x="175" y="293"/>
                    <a:pt x="122" y="352"/>
                    <a:pt x="61" y="404"/>
                  </a:cubicBezTo>
                  <a:cubicBezTo>
                    <a:pt x="46" y="418"/>
                    <a:pt x="28" y="430"/>
                    <a:pt x="12" y="443"/>
                  </a:cubicBezTo>
                  <a:cubicBezTo>
                    <a:pt x="8" y="446"/>
                    <a:pt x="6" y="450"/>
                    <a:pt x="0" y="456"/>
                  </a:cubicBezTo>
                  <a:cubicBezTo>
                    <a:pt x="37" y="457"/>
                    <a:pt x="68" y="449"/>
                    <a:pt x="98" y="437"/>
                  </a:cubicBezTo>
                  <a:cubicBezTo>
                    <a:pt x="203" y="393"/>
                    <a:pt x="279" y="318"/>
                    <a:pt x="328" y="217"/>
                  </a:cubicBezTo>
                  <a:cubicBezTo>
                    <a:pt x="358" y="155"/>
                    <a:pt x="369" y="89"/>
                    <a:pt x="344" y="22"/>
                  </a:cubicBezTo>
                  <a:cubicBezTo>
                    <a:pt x="339" y="8"/>
                    <a:pt x="335" y="0"/>
                    <a:pt x="31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6" name="Freeform 7">
              <a:extLst>
                <a:ext uri="{FF2B5EF4-FFF2-40B4-BE49-F238E27FC236}">
                  <a16:creationId xmlns="" xmlns:a16="http://schemas.microsoft.com/office/drawing/2014/main" xmlns:lc="http://schemas.openxmlformats.org/drawingml/2006/lockedCanvas" id="{FF602FCF-BC87-42ED-8E03-D704A0B6043D}"/>
                </a:ext>
              </a:extLst>
            </p:cNvPr>
            <p:cNvSpPr>
              <a:spLocks/>
            </p:cNvSpPr>
            <p:nvPr/>
          </p:nvSpPr>
          <p:spPr bwMode="auto">
            <a:xfrm>
              <a:off x="6512218" y="4940295"/>
              <a:ext cx="63345" cy="399723"/>
            </a:xfrm>
            <a:custGeom>
              <a:avLst/>
              <a:gdLst>
                <a:gd name="T0" fmla="*/ 0 w 69"/>
                <a:gd name="T1" fmla="*/ 45 h 429"/>
                <a:gd name="T2" fmla="*/ 13 w 69"/>
                <a:gd name="T3" fmla="*/ 348 h 429"/>
                <a:gd name="T4" fmla="*/ 25 w 69"/>
                <a:gd name="T5" fmla="*/ 418 h 429"/>
                <a:gd name="T6" fmla="*/ 31 w 69"/>
                <a:gd name="T7" fmla="*/ 429 h 429"/>
                <a:gd name="T8" fmla="*/ 65 w 69"/>
                <a:gd name="T9" fmla="*/ 0 h 429"/>
                <a:gd name="T10" fmla="*/ 4 w 69"/>
                <a:gd name="T11" fmla="*/ 33 h 429"/>
                <a:gd name="T12" fmla="*/ 0 w 69"/>
                <a:gd name="T13" fmla="*/ 45 h 429"/>
              </a:gdLst>
              <a:ahLst/>
              <a:cxnLst>
                <a:cxn ang="0">
                  <a:pos x="T0" y="T1"/>
                </a:cxn>
                <a:cxn ang="0">
                  <a:pos x="T2" y="T3"/>
                </a:cxn>
                <a:cxn ang="0">
                  <a:pos x="T4" y="T5"/>
                </a:cxn>
                <a:cxn ang="0">
                  <a:pos x="T6" y="T7"/>
                </a:cxn>
                <a:cxn ang="0">
                  <a:pos x="T8" y="T9"/>
                </a:cxn>
                <a:cxn ang="0">
                  <a:pos x="T10" y="T11"/>
                </a:cxn>
                <a:cxn ang="0">
                  <a:pos x="T12" y="T13"/>
                </a:cxn>
              </a:cxnLst>
              <a:rect l="0" t="0" r="r" b="b"/>
              <a:pathLst>
                <a:path w="69" h="429">
                  <a:moveTo>
                    <a:pt x="0" y="45"/>
                  </a:moveTo>
                  <a:cubicBezTo>
                    <a:pt x="4" y="146"/>
                    <a:pt x="8" y="247"/>
                    <a:pt x="13" y="348"/>
                  </a:cubicBezTo>
                  <a:cubicBezTo>
                    <a:pt x="15" y="371"/>
                    <a:pt x="21" y="395"/>
                    <a:pt x="25" y="418"/>
                  </a:cubicBezTo>
                  <a:cubicBezTo>
                    <a:pt x="26" y="422"/>
                    <a:pt x="29" y="425"/>
                    <a:pt x="31" y="429"/>
                  </a:cubicBezTo>
                  <a:cubicBezTo>
                    <a:pt x="69" y="290"/>
                    <a:pt x="59" y="148"/>
                    <a:pt x="65" y="0"/>
                  </a:cubicBezTo>
                  <a:cubicBezTo>
                    <a:pt x="41" y="13"/>
                    <a:pt x="22" y="22"/>
                    <a:pt x="4" y="33"/>
                  </a:cubicBezTo>
                  <a:cubicBezTo>
                    <a:pt x="1" y="34"/>
                    <a:pt x="0" y="41"/>
                    <a:pt x="0"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57" name="Freeform 8">
              <a:extLst>
                <a:ext uri="{FF2B5EF4-FFF2-40B4-BE49-F238E27FC236}">
                  <a16:creationId xmlns="" xmlns:a16="http://schemas.microsoft.com/office/drawing/2014/main" xmlns:lc="http://schemas.openxmlformats.org/drawingml/2006/lockedCanvas" id="{EE77D767-D62D-49CD-A389-43F1740CC02E}"/>
                </a:ext>
              </a:extLst>
            </p:cNvPr>
            <p:cNvSpPr>
              <a:spLocks/>
            </p:cNvSpPr>
            <p:nvPr/>
          </p:nvSpPr>
          <p:spPr bwMode="auto">
            <a:xfrm>
              <a:off x="6495871" y="4621997"/>
              <a:ext cx="93994" cy="144873"/>
            </a:xfrm>
            <a:custGeom>
              <a:avLst/>
              <a:gdLst>
                <a:gd name="T0" fmla="*/ 83 w 104"/>
                <a:gd name="T1" fmla="*/ 0 h 155"/>
                <a:gd name="T2" fmla="*/ 57 w 104"/>
                <a:gd name="T3" fmla="*/ 155 h 155"/>
                <a:gd name="T4" fmla="*/ 83 w 104"/>
                <a:gd name="T5" fmla="*/ 0 h 155"/>
              </a:gdLst>
              <a:ahLst/>
              <a:cxnLst>
                <a:cxn ang="0">
                  <a:pos x="T0" y="T1"/>
                </a:cxn>
                <a:cxn ang="0">
                  <a:pos x="T2" y="T3"/>
                </a:cxn>
                <a:cxn ang="0">
                  <a:pos x="T4" y="T5"/>
                </a:cxn>
              </a:cxnLst>
              <a:rect l="0" t="0" r="r" b="b"/>
              <a:pathLst>
                <a:path w="104" h="155">
                  <a:moveTo>
                    <a:pt x="83" y="0"/>
                  </a:moveTo>
                  <a:cubicBezTo>
                    <a:pt x="26" y="18"/>
                    <a:pt x="0" y="95"/>
                    <a:pt x="57" y="155"/>
                  </a:cubicBezTo>
                  <a:cubicBezTo>
                    <a:pt x="88" y="131"/>
                    <a:pt x="104" y="39"/>
                    <a:pt x="8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58" name="Freeform 9">
              <a:extLst>
                <a:ext uri="{FF2B5EF4-FFF2-40B4-BE49-F238E27FC236}">
                  <a16:creationId xmlns="" xmlns:a16="http://schemas.microsoft.com/office/drawing/2014/main" xmlns:lc="http://schemas.openxmlformats.org/drawingml/2006/lockedCanvas" id="{C1145931-40ED-4A0F-9751-89B23DB263F2}"/>
                </a:ext>
              </a:extLst>
            </p:cNvPr>
            <p:cNvSpPr>
              <a:spLocks/>
            </p:cNvSpPr>
            <p:nvPr/>
          </p:nvSpPr>
          <p:spPr bwMode="auto">
            <a:xfrm>
              <a:off x="6504045" y="4297354"/>
              <a:ext cx="79691" cy="54988"/>
            </a:xfrm>
            <a:custGeom>
              <a:avLst/>
              <a:gdLst>
                <a:gd name="T0" fmla="*/ 87 w 89"/>
                <a:gd name="T1" fmla="*/ 13 h 58"/>
                <a:gd name="T2" fmla="*/ 75 w 89"/>
                <a:gd name="T3" fmla="*/ 1 h 58"/>
                <a:gd name="T4" fmla="*/ 12 w 89"/>
                <a:gd name="T5" fmla="*/ 14 h 58"/>
                <a:gd name="T6" fmla="*/ 0 w 89"/>
                <a:gd name="T7" fmla="*/ 26 h 58"/>
                <a:gd name="T8" fmla="*/ 9 w 89"/>
                <a:gd name="T9" fmla="*/ 44 h 58"/>
                <a:gd name="T10" fmla="*/ 33 w 89"/>
                <a:gd name="T11" fmla="*/ 57 h 58"/>
                <a:gd name="T12" fmla="*/ 87 w 89"/>
                <a:gd name="T13" fmla="*/ 13 h 58"/>
              </a:gdLst>
              <a:ahLst/>
              <a:cxnLst>
                <a:cxn ang="0">
                  <a:pos x="T0" y="T1"/>
                </a:cxn>
                <a:cxn ang="0">
                  <a:pos x="T2" y="T3"/>
                </a:cxn>
                <a:cxn ang="0">
                  <a:pos x="T4" y="T5"/>
                </a:cxn>
                <a:cxn ang="0">
                  <a:pos x="T6" y="T7"/>
                </a:cxn>
                <a:cxn ang="0">
                  <a:pos x="T8" y="T9"/>
                </a:cxn>
                <a:cxn ang="0">
                  <a:pos x="T10" y="T11"/>
                </a:cxn>
                <a:cxn ang="0">
                  <a:pos x="T12" y="T13"/>
                </a:cxn>
              </a:cxnLst>
              <a:rect l="0" t="0" r="r" b="b"/>
              <a:pathLst>
                <a:path w="89" h="58">
                  <a:moveTo>
                    <a:pt x="87" y="13"/>
                  </a:moveTo>
                  <a:cubicBezTo>
                    <a:pt x="86" y="9"/>
                    <a:pt x="78" y="0"/>
                    <a:pt x="75" y="1"/>
                  </a:cubicBezTo>
                  <a:cubicBezTo>
                    <a:pt x="54" y="4"/>
                    <a:pt x="33" y="8"/>
                    <a:pt x="12" y="14"/>
                  </a:cubicBezTo>
                  <a:cubicBezTo>
                    <a:pt x="7" y="15"/>
                    <a:pt x="0" y="22"/>
                    <a:pt x="0" y="26"/>
                  </a:cubicBezTo>
                  <a:cubicBezTo>
                    <a:pt x="0" y="32"/>
                    <a:pt x="4" y="40"/>
                    <a:pt x="9" y="44"/>
                  </a:cubicBezTo>
                  <a:cubicBezTo>
                    <a:pt x="17" y="51"/>
                    <a:pt x="27" y="54"/>
                    <a:pt x="33" y="57"/>
                  </a:cubicBezTo>
                  <a:cubicBezTo>
                    <a:pt x="57" y="58"/>
                    <a:pt x="89" y="31"/>
                    <a:pt x="87"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9" name="Freeform 10">
              <a:extLst>
                <a:ext uri="{FF2B5EF4-FFF2-40B4-BE49-F238E27FC236}">
                  <a16:creationId xmlns="" xmlns:a16="http://schemas.microsoft.com/office/drawing/2014/main" xmlns:lc="http://schemas.openxmlformats.org/drawingml/2006/lockedCanvas" id="{F73403AD-DF2B-430F-B63C-D7FA473AB823}"/>
                </a:ext>
              </a:extLst>
            </p:cNvPr>
            <p:cNvSpPr>
              <a:spLocks/>
            </p:cNvSpPr>
            <p:nvPr/>
          </p:nvSpPr>
          <p:spPr bwMode="auto">
            <a:xfrm>
              <a:off x="6579648" y="4907513"/>
              <a:ext cx="75605" cy="45471"/>
            </a:xfrm>
            <a:custGeom>
              <a:avLst/>
              <a:gdLst>
                <a:gd name="T0" fmla="*/ 0 w 84"/>
                <a:gd name="T1" fmla="*/ 32 h 49"/>
                <a:gd name="T2" fmla="*/ 84 w 84"/>
                <a:gd name="T3" fmla="*/ 49 h 49"/>
                <a:gd name="T4" fmla="*/ 0 w 84"/>
                <a:gd name="T5" fmla="*/ 32 h 49"/>
              </a:gdLst>
              <a:ahLst/>
              <a:cxnLst>
                <a:cxn ang="0">
                  <a:pos x="T0" y="T1"/>
                </a:cxn>
                <a:cxn ang="0">
                  <a:pos x="T2" y="T3"/>
                </a:cxn>
                <a:cxn ang="0">
                  <a:pos x="T4" y="T5"/>
                </a:cxn>
              </a:cxnLst>
              <a:rect l="0" t="0" r="r" b="b"/>
              <a:pathLst>
                <a:path w="84" h="49">
                  <a:moveTo>
                    <a:pt x="0" y="32"/>
                  </a:moveTo>
                  <a:cubicBezTo>
                    <a:pt x="30" y="38"/>
                    <a:pt x="56" y="43"/>
                    <a:pt x="84" y="49"/>
                  </a:cubicBezTo>
                  <a:cubicBezTo>
                    <a:pt x="67" y="8"/>
                    <a:pt x="31" y="0"/>
                    <a:pt x="0"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60" name="Freeform 11">
              <a:extLst>
                <a:ext uri="{FF2B5EF4-FFF2-40B4-BE49-F238E27FC236}">
                  <a16:creationId xmlns="" xmlns:a16="http://schemas.microsoft.com/office/drawing/2014/main" xmlns:lc="http://schemas.openxmlformats.org/drawingml/2006/lockedCanvas" id="{2497D063-684D-4544-80E0-5D16F53AAAEF}"/>
                </a:ext>
              </a:extLst>
            </p:cNvPr>
            <p:cNvSpPr>
              <a:spLocks noEditPoints="1"/>
            </p:cNvSpPr>
            <p:nvPr/>
          </p:nvSpPr>
          <p:spPr bwMode="auto">
            <a:xfrm>
              <a:off x="6023856" y="2387566"/>
              <a:ext cx="1252575" cy="1369422"/>
            </a:xfrm>
            <a:custGeom>
              <a:avLst/>
              <a:gdLst>
                <a:gd name="T0" fmla="*/ 1120 w 1390"/>
                <a:gd name="T1" fmla="*/ 36 h 1468"/>
                <a:gd name="T2" fmla="*/ 911 w 1390"/>
                <a:gd name="T3" fmla="*/ 39 h 1468"/>
                <a:gd name="T4" fmla="*/ 728 w 1390"/>
                <a:gd name="T5" fmla="*/ 185 h 1468"/>
                <a:gd name="T6" fmla="*/ 710 w 1390"/>
                <a:gd name="T7" fmla="*/ 215 h 1468"/>
                <a:gd name="T8" fmla="*/ 754 w 1390"/>
                <a:gd name="T9" fmla="*/ 290 h 1468"/>
                <a:gd name="T10" fmla="*/ 884 w 1390"/>
                <a:gd name="T11" fmla="*/ 313 h 1468"/>
                <a:gd name="T12" fmla="*/ 1032 w 1390"/>
                <a:gd name="T13" fmla="*/ 313 h 1468"/>
                <a:gd name="T14" fmla="*/ 1065 w 1390"/>
                <a:gd name="T15" fmla="*/ 314 h 1468"/>
                <a:gd name="T16" fmla="*/ 1148 w 1390"/>
                <a:gd name="T17" fmla="*/ 387 h 1468"/>
                <a:gd name="T18" fmla="*/ 1078 w 1390"/>
                <a:gd name="T19" fmla="*/ 598 h 1468"/>
                <a:gd name="T20" fmla="*/ 856 w 1390"/>
                <a:gd name="T21" fmla="*/ 741 h 1468"/>
                <a:gd name="T22" fmla="*/ 625 w 1390"/>
                <a:gd name="T23" fmla="*/ 831 h 1468"/>
                <a:gd name="T24" fmla="*/ 429 w 1390"/>
                <a:gd name="T25" fmla="*/ 895 h 1468"/>
                <a:gd name="T26" fmla="*/ 211 w 1390"/>
                <a:gd name="T27" fmla="*/ 984 h 1468"/>
                <a:gd name="T28" fmla="*/ 97 w 1390"/>
                <a:gd name="T29" fmla="*/ 1059 h 1468"/>
                <a:gd name="T30" fmla="*/ 61 w 1390"/>
                <a:gd name="T31" fmla="*/ 1332 h 1468"/>
                <a:gd name="T32" fmla="*/ 218 w 1390"/>
                <a:gd name="T33" fmla="*/ 1465 h 1468"/>
                <a:gd name="T34" fmla="*/ 243 w 1390"/>
                <a:gd name="T35" fmla="*/ 1465 h 1468"/>
                <a:gd name="T36" fmla="*/ 463 w 1390"/>
                <a:gd name="T37" fmla="*/ 1374 h 1468"/>
                <a:gd name="T38" fmla="*/ 500 w 1390"/>
                <a:gd name="T39" fmla="*/ 1359 h 1468"/>
                <a:gd name="T40" fmla="*/ 498 w 1390"/>
                <a:gd name="T41" fmla="*/ 1354 h 1468"/>
                <a:gd name="T42" fmla="*/ 374 w 1390"/>
                <a:gd name="T43" fmla="*/ 1309 h 1468"/>
                <a:gd name="T44" fmla="*/ 255 w 1390"/>
                <a:gd name="T45" fmla="*/ 1239 h 1468"/>
                <a:gd name="T46" fmla="*/ 260 w 1390"/>
                <a:gd name="T47" fmla="*/ 1179 h 1468"/>
                <a:gd name="T48" fmla="*/ 368 w 1390"/>
                <a:gd name="T49" fmla="*/ 1133 h 1468"/>
                <a:gd name="T50" fmla="*/ 631 w 1390"/>
                <a:gd name="T51" fmla="*/ 1058 h 1468"/>
                <a:gd name="T52" fmla="*/ 917 w 1390"/>
                <a:gd name="T53" fmla="*/ 965 h 1468"/>
                <a:gd name="T54" fmla="*/ 1256 w 1390"/>
                <a:gd name="T55" fmla="*/ 740 h 1468"/>
                <a:gd name="T56" fmla="*/ 1368 w 1390"/>
                <a:gd name="T57" fmla="*/ 544 h 1468"/>
                <a:gd name="T58" fmla="*/ 1375 w 1390"/>
                <a:gd name="T59" fmla="*/ 359 h 1468"/>
                <a:gd name="T60" fmla="*/ 1120 w 1390"/>
                <a:gd name="T61" fmla="*/ 36 h 1468"/>
                <a:gd name="T62" fmla="*/ 889 w 1390"/>
                <a:gd name="T63" fmla="*/ 177 h 1468"/>
                <a:gd name="T64" fmla="*/ 855 w 1390"/>
                <a:gd name="T65" fmla="*/ 141 h 1468"/>
                <a:gd name="T66" fmla="*/ 891 w 1390"/>
                <a:gd name="T67" fmla="*/ 105 h 1468"/>
                <a:gd name="T68" fmla="*/ 926 w 1390"/>
                <a:gd name="T69" fmla="*/ 141 h 1468"/>
                <a:gd name="T70" fmla="*/ 889 w 1390"/>
                <a:gd name="T71" fmla="*/ 177 h 1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90" h="1468">
                  <a:moveTo>
                    <a:pt x="1120" y="36"/>
                  </a:moveTo>
                  <a:cubicBezTo>
                    <a:pt x="1052" y="1"/>
                    <a:pt x="980" y="0"/>
                    <a:pt x="911" y="39"/>
                  </a:cubicBezTo>
                  <a:cubicBezTo>
                    <a:pt x="842" y="78"/>
                    <a:pt x="778" y="122"/>
                    <a:pt x="728" y="185"/>
                  </a:cubicBezTo>
                  <a:cubicBezTo>
                    <a:pt x="721" y="194"/>
                    <a:pt x="715" y="204"/>
                    <a:pt x="710" y="215"/>
                  </a:cubicBezTo>
                  <a:cubicBezTo>
                    <a:pt x="697" y="250"/>
                    <a:pt x="712" y="279"/>
                    <a:pt x="754" y="290"/>
                  </a:cubicBezTo>
                  <a:cubicBezTo>
                    <a:pt x="797" y="301"/>
                    <a:pt x="840" y="310"/>
                    <a:pt x="884" y="313"/>
                  </a:cubicBezTo>
                  <a:cubicBezTo>
                    <a:pt x="933" y="317"/>
                    <a:pt x="982" y="314"/>
                    <a:pt x="1032" y="313"/>
                  </a:cubicBezTo>
                  <a:cubicBezTo>
                    <a:pt x="1043" y="313"/>
                    <a:pt x="1054" y="313"/>
                    <a:pt x="1065" y="314"/>
                  </a:cubicBezTo>
                  <a:cubicBezTo>
                    <a:pt x="1110" y="316"/>
                    <a:pt x="1139" y="344"/>
                    <a:pt x="1148" y="387"/>
                  </a:cubicBezTo>
                  <a:cubicBezTo>
                    <a:pt x="1164" y="471"/>
                    <a:pt x="1136" y="540"/>
                    <a:pt x="1078" y="598"/>
                  </a:cubicBezTo>
                  <a:cubicBezTo>
                    <a:pt x="1014" y="661"/>
                    <a:pt x="937" y="706"/>
                    <a:pt x="856" y="741"/>
                  </a:cubicBezTo>
                  <a:cubicBezTo>
                    <a:pt x="780" y="774"/>
                    <a:pt x="703" y="803"/>
                    <a:pt x="625" y="831"/>
                  </a:cubicBezTo>
                  <a:cubicBezTo>
                    <a:pt x="561" y="855"/>
                    <a:pt x="494" y="872"/>
                    <a:pt x="429" y="895"/>
                  </a:cubicBezTo>
                  <a:cubicBezTo>
                    <a:pt x="356" y="923"/>
                    <a:pt x="282" y="951"/>
                    <a:pt x="211" y="984"/>
                  </a:cubicBezTo>
                  <a:cubicBezTo>
                    <a:pt x="170" y="1003"/>
                    <a:pt x="132" y="1031"/>
                    <a:pt x="97" y="1059"/>
                  </a:cubicBezTo>
                  <a:cubicBezTo>
                    <a:pt x="0" y="1136"/>
                    <a:pt x="6" y="1244"/>
                    <a:pt x="61" y="1332"/>
                  </a:cubicBezTo>
                  <a:cubicBezTo>
                    <a:pt x="99" y="1393"/>
                    <a:pt x="154" y="1434"/>
                    <a:pt x="218" y="1465"/>
                  </a:cubicBezTo>
                  <a:cubicBezTo>
                    <a:pt x="225" y="1468"/>
                    <a:pt x="236" y="1468"/>
                    <a:pt x="243" y="1465"/>
                  </a:cubicBezTo>
                  <a:cubicBezTo>
                    <a:pt x="317" y="1435"/>
                    <a:pt x="390" y="1404"/>
                    <a:pt x="463" y="1374"/>
                  </a:cubicBezTo>
                  <a:cubicBezTo>
                    <a:pt x="475" y="1369"/>
                    <a:pt x="487" y="1364"/>
                    <a:pt x="500" y="1359"/>
                  </a:cubicBezTo>
                  <a:cubicBezTo>
                    <a:pt x="499" y="1357"/>
                    <a:pt x="499" y="1356"/>
                    <a:pt x="498" y="1354"/>
                  </a:cubicBezTo>
                  <a:cubicBezTo>
                    <a:pt x="457" y="1339"/>
                    <a:pt x="415" y="1325"/>
                    <a:pt x="374" y="1309"/>
                  </a:cubicBezTo>
                  <a:cubicBezTo>
                    <a:pt x="331" y="1292"/>
                    <a:pt x="288" y="1275"/>
                    <a:pt x="255" y="1239"/>
                  </a:cubicBezTo>
                  <a:cubicBezTo>
                    <a:pt x="236" y="1218"/>
                    <a:pt x="235" y="1193"/>
                    <a:pt x="260" y="1179"/>
                  </a:cubicBezTo>
                  <a:cubicBezTo>
                    <a:pt x="294" y="1160"/>
                    <a:pt x="331" y="1144"/>
                    <a:pt x="368" y="1133"/>
                  </a:cubicBezTo>
                  <a:cubicBezTo>
                    <a:pt x="455" y="1106"/>
                    <a:pt x="544" y="1084"/>
                    <a:pt x="631" y="1058"/>
                  </a:cubicBezTo>
                  <a:cubicBezTo>
                    <a:pt x="727" y="1029"/>
                    <a:pt x="823" y="1000"/>
                    <a:pt x="917" y="965"/>
                  </a:cubicBezTo>
                  <a:cubicBezTo>
                    <a:pt x="1046" y="916"/>
                    <a:pt x="1163" y="846"/>
                    <a:pt x="1256" y="740"/>
                  </a:cubicBezTo>
                  <a:cubicBezTo>
                    <a:pt x="1307" y="683"/>
                    <a:pt x="1346" y="618"/>
                    <a:pt x="1368" y="544"/>
                  </a:cubicBezTo>
                  <a:cubicBezTo>
                    <a:pt x="1386" y="484"/>
                    <a:pt x="1390" y="421"/>
                    <a:pt x="1375" y="359"/>
                  </a:cubicBezTo>
                  <a:cubicBezTo>
                    <a:pt x="1340" y="213"/>
                    <a:pt x="1252" y="105"/>
                    <a:pt x="1120" y="36"/>
                  </a:cubicBezTo>
                  <a:close/>
                  <a:moveTo>
                    <a:pt x="889" y="177"/>
                  </a:moveTo>
                  <a:cubicBezTo>
                    <a:pt x="870" y="176"/>
                    <a:pt x="855" y="160"/>
                    <a:pt x="855" y="141"/>
                  </a:cubicBezTo>
                  <a:cubicBezTo>
                    <a:pt x="855" y="121"/>
                    <a:pt x="872" y="105"/>
                    <a:pt x="891" y="105"/>
                  </a:cubicBezTo>
                  <a:cubicBezTo>
                    <a:pt x="910" y="106"/>
                    <a:pt x="926" y="122"/>
                    <a:pt x="926" y="141"/>
                  </a:cubicBezTo>
                  <a:cubicBezTo>
                    <a:pt x="926" y="160"/>
                    <a:pt x="909" y="177"/>
                    <a:pt x="889" y="1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61" name="Freeform 12">
              <a:extLst>
                <a:ext uri="{FF2B5EF4-FFF2-40B4-BE49-F238E27FC236}">
                  <a16:creationId xmlns="" xmlns:a16="http://schemas.microsoft.com/office/drawing/2014/main" xmlns:lc="http://schemas.openxmlformats.org/drawingml/2006/lockedCanvas" id="{386EAA05-B348-4460-A38E-6D33A689D54C}"/>
                </a:ext>
              </a:extLst>
            </p:cNvPr>
            <p:cNvSpPr>
              <a:spLocks noEditPoints="1"/>
            </p:cNvSpPr>
            <p:nvPr/>
          </p:nvSpPr>
          <p:spPr bwMode="auto">
            <a:xfrm>
              <a:off x="5807261" y="2391796"/>
              <a:ext cx="637526" cy="863952"/>
            </a:xfrm>
            <a:custGeom>
              <a:avLst/>
              <a:gdLst>
                <a:gd name="T0" fmla="*/ 416 w 707"/>
                <a:gd name="T1" fmla="*/ 922 h 926"/>
                <a:gd name="T2" fmla="*/ 636 w 707"/>
                <a:gd name="T3" fmla="*/ 842 h 926"/>
                <a:gd name="T4" fmla="*/ 707 w 707"/>
                <a:gd name="T5" fmla="*/ 818 h 926"/>
                <a:gd name="T6" fmla="*/ 707 w 707"/>
                <a:gd name="T7" fmla="*/ 813 h 926"/>
                <a:gd name="T8" fmla="*/ 673 w 707"/>
                <a:gd name="T9" fmla="*/ 798 h 926"/>
                <a:gd name="T10" fmla="*/ 481 w 707"/>
                <a:gd name="T11" fmla="*/ 712 h 926"/>
                <a:gd name="T12" fmla="*/ 280 w 707"/>
                <a:gd name="T13" fmla="*/ 552 h 926"/>
                <a:gd name="T14" fmla="*/ 250 w 707"/>
                <a:gd name="T15" fmla="*/ 360 h 926"/>
                <a:gd name="T16" fmla="*/ 317 w 707"/>
                <a:gd name="T17" fmla="*/ 310 h 926"/>
                <a:gd name="T18" fmla="*/ 401 w 707"/>
                <a:gd name="T19" fmla="*/ 310 h 926"/>
                <a:gd name="T20" fmla="*/ 628 w 707"/>
                <a:gd name="T21" fmla="*/ 288 h 926"/>
                <a:gd name="T22" fmla="*/ 676 w 707"/>
                <a:gd name="T23" fmla="*/ 257 h 926"/>
                <a:gd name="T24" fmla="*/ 670 w 707"/>
                <a:gd name="T25" fmla="*/ 192 h 926"/>
                <a:gd name="T26" fmla="*/ 540 w 707"/>
                <a:gd name="T27" fmla="*/ 71 h 926"/>
                <a:gd name="T28" fmla="*/ 402 w 707"/>
                <a:gd name="T29" fmla="*/ 8 h 926"/>
                <a:gd name="T30" fmla="*/ 214 w 707"/>
                <a:gd name="T31" fmla="*/ 64 h 926"/>
                <a:gd name="T32" fmla="*/ 28 w 707"/>
                <a:gd name="T33" fmla="*/ 306 h 926"/>
                <a:gd name="T34" fmla="*/ 21 w 707"/>
                <a:gd name="T35" fmla="*/ 531 h 926"/>
                <a:gd name="T36" fmla="*/ 256 w 707"/>
                <a:gd name="T37" fmla="*/ 843 h 926"/>
                <a:gd name="T38" fmla="*/ 387 w 707"/>
                <a:gd name="T39" fmla="*/ 921 h 926"/>
                <a:gd name="T40" fmla="*/ 416 w 707"/>
                <a:gd name="T41" fmla="*/ 922 h 926"/>
                <a:gd name="T42" fmla="*/ 500 w 707"/>
                <a:gd name="T43" fmla="*/ 100 h 926"/>
                <a:gd name="T44" fmla="*/ 535 w 707"/>
                <a:gd name="T45" fmla="*/ 137 h 926"/>
                <a:gd name="T46" fmla="*/ 500 w 707"/>
                <a:gd name="T47" fmla="*/ 172 h 926"/>
                <a:gd name="T48" fmla="*/ 464 w 707"/>
                <a:gd name="T49" fmla="*/ 135 h 926"/>
                <a:gd name="T50" fmla="*/ 500 w 707"/>
                <a:gd name="T51" fmla="*/ 100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7" h="926">
                  <a:moveTo>
                    <a:pt x="416" y="922"/>
                  </a:moveTo>
                  <a:cubicBezTo>
                    <a:pt x="490" y="896"/>
                    <a:pt x="563" y="869"/>
                    <a:pt x="636" y="842"/>
                  </a:cubicBezTo>
                  <a:cubicBezTo>
                    <a:pt x="660" y="834"/>
                    <a:pt x="683" y="826"/>
                    <a:pt x="707" y="818"/>
                  </a:cubicBezTo>
                  <a:cubicBezTo>
                    <a:pt x="707" y="817"/>
                    <a:pt x="707" y="815"/>
                    <a:pt x="707" y="813"/>
                  </a:cubicBezTo>
                  <a:cubicBezTo>
                    <a:pt x="696" y="808"/>
                    <a:pt x="684" y="803"/>
                    <a:pt x="673" y="798"/>
                  </a:cubicBezTo>
                  <a:cubicBezTo>
                    <a:pt x="609" y="769"/>
                    <a:pt x="543" y="744"/>
                    <a:pt x="481" y="712"/>
                  </a:cubicBezTo>
                  <a:cubicBezTo>
                    <a:pt x="404" y="672"/>
                    <a:pt x="332" y="624"/>
                    <a:pt x="280" y="552"/>
                  </a:cubicBezTo>
                  <a:cubicBezTo>
                    <a:pt x="238" y="493"/>
                    <a:pt x="224" y="430"/>
                    <a:pt x="250" y="360"/>
                  </a:cubicBezTo>
                  <a:cubicBezTo>
                    <a:pt x="261" y="330"/>
                    <a:pt x="284" y="312"/>
                    <a:pt x="317" y="310"/>
                  </a:cubicBezTo>
                  <a:cubicBezTo>
                    <a:pt x="345" y="308"/>
                    <a:pt x="373" y="309"/>
                    <a:pt x="401" y="310"/>
                  </a:cubicBezTo>
                  <a:cubicBezTo>
                    <a:pt x="478" y="313"/>
                    <a:pt x="554" y="310"/>
                    <a:pt x="628" y="288"/>
                  </a:cubicBezTo>
                  <a:cubicBezTo>
                    <a:pt x="646" y="282"/>
                    <a:pt x="664" y="271"/>
                    <a:pt x="676" y="257"/>
                  </a:cubicBezTo>
                  <a:cubicBezTo>
                    <a:pt x="696" y="236"/>
                    <a:pt x="683" y="212"/>
                    <a:pt x="670" y="192"/>
                  </a:cubicBezTo>
                  <a:cubicBezTo>
                    <a:pt x="637" y="141"/>
                    <a:pt x="589" y="105"/>
                    <a:pt x="540" y="71"/>
                  </a:cubicBezTo>
                  <a:cubicBezTo>
                    <a:pt x="498" y="42"/>
                    <a:pt x="455" y="14"/>
                    <a:pt x="402" y="8"/>
                  </a:cubicBezTo>
                  <a:cubicBezTo>
                    <a:pt x="331" y="0"/>
                    <a:pt x="270" y="23"/>
                    <a:pt x="214" y="64"/>
                  </a:cubicBezTo>
                  <a:cubicBezTo>
                    <a:pt x="128" y="125"/>
                    <a:pt x="64" y="205"/>
                    <a:pt x="28" y="306"/>
                  </a:cubicBezTo>
                  <a:cubicBezTo>
                    <a:pt x="2" y="379"/>
                    <a:pt x="0" y="455"/>
                    <a:pt x="21" y="531"/>
                  </a:cubicBezTo>
                  <a:cubicBezTo>
                    <a:pt x="58" y="665"/>
                    <a:pt x="145" y="764"/>
                    <a:pt x="256" y="843"/>
                  </a:cubicBezTo>
                  <a:cubicBezTo>
                    <a:pt x="297" y="872"/>
                    <a:pt x="342" y="896"/>
                    <a:pt x="387" y="921"/>
                  </a:cubicBezTo>
                  <a:cubicBezTo>
                    <a:pt x="394" y="926"/>
                    <a:pt x="407" y="925"/>
                    <a:pt x="416" y="922"/>
                  </a:cubicBezTo>
                  <a:close/>
                  <a:moveTo>
                    <a:pt x="500" y="100"/>
                  </a:moveTo>
                  <a:cubicBezTo>
                    <a:pt x="520" y="100"/>
                    <a:pt x="536" y="117"/>
                    <a:pt x="535" y="137"/>
                  </a:cubicBezTo>
                  <a:cubicBezTo>
                    <a:pt x="535" y="156"/>
                    <a:pt x="519" y="172"/>
                    <a:pt x="500" y="172"/>
                  </a:cubicBezTo>
                  <a:cubicBezTo>
                    <a:pt x="480" y="171"/>
                    <a:pt x="463" y="154"/>
                    <a:pt x="464" y="135"/>
                  </a:cubicBezTo>
                  <a:cubicBezTo>
                    <a:pt x="464" y="117"/>
                    <a:pt x="482" y="100"/>
                    <a:pt x="500"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62" name="Freeform 13">
              <a:extLst>
                <a:ext uri="{FF2B5EF4-FFF2-40B4-BE49-F238E27FC236}">
                  <a16:creationId xmlns="" xmlns:a16="http://schemas.microsoft.com/office/drawing/2014/main" xmlns:lc="http://schemas.openxmlformats.org/drawingml/2006/lockedCanvas" id="{713BE64A-D0FD-4E8B-BEC6-ED4CD939B03C}"/>
                </a:ext>
              </a:extLst>
            </p:cNvPr>
            <p:cNvSpPr>
              <a:spLocks/>
            </p:cNvSpPr>
            <p:nvPr/>
          </p:nvSpPr>
          <p:spPr bwMode="auto">
            <a:xfrm>
              <a:off x="6152588" y="3327655"/>
              <a:ext cx="909292" cy="857607"/>
            </a:xfrm>
            <a:custGeom>
              <a:avLst/>
              <a:gdLst>
                <a:gd name="T0" fmla="*/ 900 w 1007"/>
                <a:gd name="T1" fmla="*/ 42 h 918"/>
                <a:gd name="T2" fmla="*/ 864 w 1007"/>
                <a:gd name="T3" fmla="*/ 15 h 918"/>
                <a:gd name="T4" fmla="*/ 815 w 1007"/>
                <a:gd name="T5" fmla="*/ 9 h 918"/>
                <a:gd name="T6" fmla="*/ 600 w 1007"/>
                <a:gd name="T7" fmla="*/ 78 h 918"/>
                <a:gd name="T8" fmla="*/ 538 w 1007"/>
                <a:gd name="T9" fmla="*/ 98 h 918"/>
                <a:gd name="T10" fmla="*/ 641 w 1007"/>
                <a:gd name="T11" fmla="*/ 125 h 918"/>
                <a:gd name="T12" fmla="*/ 715 w 1007"/>
                <a:gd name="T13" fmla="*/ 160 h 918"/>
                <a:gd name="T14" fmla="*/ 719 w 1007"/>
                <a:gd name="T15" fmla="*/ 254 h 918"/>
                <a:gd name="T16" fmla="*/ 607 w 1007"/>
                <a:gd name="T17" fmla="*/ 310 h 918"/>
                <a:gd name="T18" fmla="*/ 296 w 1007"/>
                <a:gd name="T19" fmla="*/ 422 h 918"/>
                <a:gd name="T20" fmla="*/ 106 w 1007"/>
                <a:gd name="T21" fmla="*/ 526 h 918"/>
                <a:gd name="T22" fmla="*/ 9 w 1007"/>
                <a:gd name="T23" fmla="*/ 758 h 918"/>
                <a:gd name="T24" fmla="*/ 104 w 1007"/>
                <a:gd name="T25" fmla="*/ 915 h 918"/>
                <a:gd name="T26" fmla="*/ 125 w 1007"/>
                <a:gd name="T27" fmla="*/ 913 h 918"/>
                <a:gd name="T28" fmla="*/ 317 w 1007"/>
                <a:gd name="T29" fmla="*/ 812 h 918"/>
                <a:gd name="T30" fmla="*/ 339 w 1007"/>
                <a:gd name="T31" fmla="*/ 805 h 918"/>
                <a:gd name="T32" fmla="*/ 265 w 1007"/>
                <a:gd name="T33" fmla="*/ 776 h 918"/>
                <a:gd name="T34" fmla="*/ 253 w 1007"/>
                <a:gd name="T35" fmla="*/ 769 h 918"/>
                <a:gd name="T36" fmla="*/ 248 w 1007"/>
                <a:gd name="T37" fmla="*/ 668 h 918"/>
                <a:gd name="T38" fmla="*/ 426 w 1007"/>
                <a:gd name="T39" fmla="*/ 586 h 918"/>
                <a:gd name="T40" fmla="*/ 613 w 1007"/>
                <a:gd name="T41" fmla="*/ 521 h 918"/>
                <a:gd name="T42" fmla="*/ 765 w 1007"/>
                <a:gd name="T43" fmla="*/ 468 h 918"/>
                <a:gd name="T44" fmla="*/ 958 w 1007"/>
                <a:gd name="T45" fmla="*/ 302 h 918"/>
                <a:gd name="T46" fmla="*/ 900 w 1007"/>
                <a:gd name="T47" fmla="*/ 42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7" h="918">
                  <a:moveTo>
                    <a:pt x="900" y="42"/>
                  </a:moveTo>
                  <a:cubicBezTo>
                    <a:pt x="888" y="32"/>
                    <a:pt x="874" y="25"/>
                    <a:pt x="864" y="15"/>
                  </a:cubicBezTo>
                  <a:cubicBezTo>
                    <a:pt x="848" y="0"/>
                    <a:pt x="833" y="3"/>
                    <a:pt x="815" y="9"/>
                  </a:cubicBezTo>
                  <a:cubicBezTo>
                    <a:pt x="743" y="33"/>
                    <a:pt x="671" y="55"/>
                    <a:pt x="600" y="78"/>
                  </a:cubicBezTo>
                  <a:cubicBezTo>
                    <a:pt x="580" y="84"/>
                    <a:pt x="561" y="90"/>
                    <a:pt x="538" y="98"/>
                  </a:cubicBezTo>
                  <a:cubicBezTo>
                    <a:pt x="575" y="108"/>
                    <a:pt x="609" y="114"/>
                    <a:pt x="641" y="125"/>
                  </a:cubicBezTo>
                  <a:cubicBezTo>
                    <a:pt x="667" y="134"/>
                    <a:pt x="693" y="145"/>
                    <a:pt x="715" y="160"/>
                  </a:cubicBezTo>
                  <a:cubicBezTo>
                    <a:pt x="759" y="188"/>
                    <a:pt x="762" y="225"/>
                    <a:pt x="719" y="254"/>
                  </a:cubicBezTo>
                  <a:cubicBezTo>
                    <a:pt x="684" y="277"/>
                    <a:pt x="646" y="295"/>
                    <a:pt x="607" y="310"/>
                  </a:cubicBezTo>
                  <a:cubicBezTo>
                    <a:pt x="504" y="349"/>
                    <a:pt x="399" y="382"/>
                    <a:pt x="296" y="422"/>
                  </a:cubicBezTo>
                  <a:cubicBezTo>
                    <a:pt x="229" y="448"/>
                    <a:pt x="161" y="475"/>
                    <a:pt x="106" y="526"/>
                  </a:cubicBezTo>
                  <a:cubicBezTo>
                    <a:pt x="39" y="588"/>
                    <a:pt x="0" y="664"/>
                    <a:pt x="9" y="758"/>
                  </a:cubicBezTo>
                  <a:cubicBezTo>
                    <a:pt x="16" y="825"/>
                    <a:pt x="53" y="875"/>
                    <a:pt x="104" y="915"/>
                  </a:cubicBezTo>
                  <a:cubicBezTo>
                    <a:pt x="108" y="918"/>
                    <a:pt x="121" y="917"/>
                    <a:pt x="125" y="913"/>
                  </a:cubicBezTo>
                  <a:cubicBezTo>
                    <a:pt x="178" y="858"/>
                    <a:pt x="246" y="832"/>
                    <a:pt x="317" y="812"/>
                  </a:cubicBezTo>
                  <a:cubicBezTo>
                    <a:pt x="323" y="811"/>
                    <a:pt x="328" y="809"/>
                    <a:pt x="339" y="805"/>
                  </a:cubicBezTo>
                  <a:cubicBezTo>
                    <a:pt x="311" y="794"/>
                    <a:pt x="288" y="785"/>
                    <a:pt x="265" y="776"/>
                  </a:cubicBezTo>
                  <a:cubicBezTo>
                    <a:pt x="261" y="774"/>
                    <a:pt x="257" y="772"/>
                    <a:pt x="253" y="769"/>
                  </a:cubicBezTo>
                  <a:cubicBezTo>
                    <a:pt x="203" y="738"/>
                    <a:pt x="201" y="704"/>
                    <a:pt x="248" y="668"/>
                  </a:cubicBezTo>
                  <a:cubicBezTo>
                    <a:pt x="301" y="628"/>
                    <a:pt x="364" y="607"/>
                    <a:pt x="426" y="586"/>
                  </a:cubicBezTo>
                  <a:cubicBezTo>
                    <a:pt x="488" y="564"/>
                    <a:pt x="551" y="543"/>
                    <a:pt x="613" y="521"/>
                  </a:cubicBezTo>
                  <a:cubicBezTo>
                    <a:pt x="664" y="503"/>
                    <a:pt x="716" y="488"/>
                    <a:pt x="765" y="468"/>
                  </a:cubicBezTo>
                  <a:cubicBezTo>
                    <a:pt x="847" y="433"/>
                    <a:pt x="917" y="383"/>
                    <a:pt x="958" y="302"/>
                  </a:cubicBezTo>
                  <a:cubicBezTo>
                    <a:pt x="1007" y="202"/>
                    <a:pt x="989" y="111"/>
                    <a:pt x="900"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3" name="Freeform 14">
              <a:extLst>
                <a:ext uri="{FF2B5EF4-FFF2-40B4-BE49-F238E27FC236}">
                  <a16:creationId xmlns="" xmlns:a16="http://schemas.microsoft.com/office/drawing/2014/main" xmlns:lc="http://schemas.openxmlformats.org/drawingml/2006/lockedCanvas" id="{3C87675B-0459-497F-A929-60B78004C85F}"/>
                </a:ext>
              </a:extLst>
            </p:cNvPr>
            <p:cNvSpPr>
              <a:spLocks/>
            </p:cNvSpPr>
            <p:nvPr/>
          </p:nvSpPr>
          <p:spPr bwMode="auto">
            <a:xfrm>
              <a:off x="6258842" y="3817264"/>
              <a:ext cx="684524" cy="654573"/>
            </a:xfrm>
            <a:custGeom>
              <a:avLst/>
              <a:gdLst>
                <a:gd name="T0" fmla="*/ 646 w 757"/>
                <a:gd name="T1" fmla="*/ 10 h 702"/>
                <a:gd name="T2" fmla="*/ 620 w 757"/>
                <a:gd name="T3" fmla="*/ 2 h 702"/>
                <a:gd name="T4" fmla="*/ 397 w 757"/>
                <a:gd name="T5" fmla="*/ 78 h 702"/>
                <a:gd name="T6" fmla="*/ 388 w 757"/>
                <a:gd name="T7" fmla="*/ 85 h 702"/>
                <a:gd name="T8" fmla="*/ 456 w 757"/>
                <a:gd name="T9" fmla="*/ 121 h 702"/>
                <a:gd name="T10" fmla="*/ 509 w 757"/>
                <a:gd name="T11" fmla="*/ 162 h 702"/>
                <a:gd name="T12" fmla="*/ 502 w 757"/>
                <a:gd name="T13" fmla="*/ 240 h 702"/>
                <a:gd name="T14" fmla="*/ 396 w 757"/>
                <a:gd name="T15" fmla="*/ 286 h 702"/>
                <a:gd name="T16" fmla="*/ 227 w 757"/>
                <a:gd name="T17" fmla="*/ 323 h 702"/>
                <a:gd name="T18" fmla="*/ 86 w 757"/>
                <a:gd name="T19" fmla="*/ 378 h 702"/>
                <a:gd name="T20" fmla="*/ 10 w 757"/>
                <a:gd name="T21" fmla="*/ 543 h 702"/>
                <a:gd name="T22" fmla="*/ 92 w 757"/>
                <a:gd name="T23" fmla="*/ 688 h 702"/>
                <a:gd name="T24" fmla="*/ 117 w 757"/>
                <a:gd name="T25" fmla="*/ 691 h 702"/>
                <a:gd name="T26" fmla="*/ 249 w 757"/>
                <a:gd name="T27" fmla="*/ 607 h 702"/>
                <a:gd name="T28" fmla="*/ 250 w 757"/>
                <a:gd name="T29" fmla="*/ 587 h 702"/>
                <a:gd name="T30" fmla="*/ 215 w 757"/>
                <a:gd name="T31" fmla="*/ 560 h 702"/>
                <a:gd name="T32" fmla="*/ 217 w 757"/>
                <a:gd name="T33" fmla="*/ 521 h 702"/>
                <a:gd name="T34" fmla="*/ 255 w 757"/>
                <a:gd name="T35" fmla="*/ 500 h 702"/>
                <a:gd name="T36" fmla="*/ 414 w 757"/>
                <a:gd name="T37" fmla="*/ 464 h 702"/>
                <a:gd name="T38" fmla="*/ 631 w 757"/>
                <a:gd name="T39" fmla="*/ 395 h 702"/>
                <a:gd name="T40" fmla="*/ 734 w 757"/>
                <a:gd name="T41" fmla="*/ 165 h 702"/>
                <a:gd name="T42" fmla="*/ 646 w 757"/>
                <a:gd name="T43" fmla="*/ 10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57" h="702">
                  <a:moveTo>
                    <a:pt x="646" y="10"/>
                  </a:moveTo>
                  <a:cubicBezTo>
                    <a:pt x="640" y="4"/>
                    <a:pt x="627" y="0"/>
                    <a:pt x="620" y="2"/>
                  </a:cubicBezTo>
                  <a:cubicBezTo>
                    <a:pt x="546" y="27"/>
                    <a:pt x="471" y="53"/>
                    <a:pt x="397" y="78"/>
                  </a:cubicBezTo>
                  <a:cubicBezTo>
                    <a:pt x="395" y="79"/>
                    <a:pt x="393" y="81"/>
                    <a:pt x="388" y="85"/>
                  </a:cubicBezTo>
                  <a:cubicBezTo>
                    <a:pt x="413" y="98"/>
                    <a:pt x="435" y="108"/>
                    <a:pt x="456" y="121"/>
                  </a:cubicBezTo>
                  <a:cubicBezTo>
                    <a:pt x="475" y="132"/>
                    <a:pt x="493" y="146"/>
                    <a:pt x="509" y="162"/>
                  </a:cubicBezTo>
                  <a:cubicBezTo>
                    <a:pt x="535" y="190"/>
                    <a:pt x="532" y="216"/>
                    <a:pt x="502" y="240"/>
                  </a:cubicBezTo>
                  <a:cubicBezTo>
                    <a:pt x="470" y="265"/>
                    <a:pt x="434" y="277"/>
                    <a:pt x="396" y="286"/>
                  </a:cubicBezTo>
                  <a:cubicBezTo>
                    <a:pt x="340" y="300"/>
                    <a:pt x="283" y="310"/>
                    <a:pt x="227" y="323"/>
                  </a:cubicBezTo>
                  <a:cubicBezTo>
                    <a:pt x="178" y="335"/>
                    <a:pt x="129" y="350"/>
                    <a:pt x="86" y="378"/>
                  </a:cubicBezTo>
                  <a:cubicBezTo>
                    <a:pt x="27" y="417"/>
                    <a:pt x="0" y="472"/>
                    <a:pt x="10" y="543"/>
                  </a:cubicBezTo>
                  <a:cubicBezTo>
                    <a:pt x="18" y="601"/>
                    <a:pt x="46" y="650"/>
                    <a:pt x="92" y="688"/>
                  </a:cubicBezTo>
                  <a:cubicBezTo>
                    <a:pt x="99" y="694"/>
                    <a:pt x="106" y="702"/>
                    <a:pt x="117" y="691"/>
                  </a:cubicBezTo>
                  <a:cubicBezTo>
                    <a:pt x="154" y="652"/>
                    <a:pt x="202" y="631"/>
                    <a:pt x="249" y="607"/>
                  </a:cubicBezTo>
                  <a:cubicBezTo>
                    <a:pt x="263" y="600"/>
                    <a:pt x="262" y="595"/>
                    <a:pt x="250" y="587"/>
                  </a:cubicBezTo>
                  <a:cubicBezTo>
                    <a:pt x="238" y="579"/>
                    <a:pt x="226" y="570"/>
                    <a:pt x="215" y="560"/>
                  </a:cubicBezTo>
                  <a:cubicBezTo>
                    <a:pt x="203" y="547"/>
                    <a:pt x="204" y="531"/>
                    <a:pt x="217" y="521"/>
                  </a:cubicBezTo>
                  <a:cubicBezTo>
                    <a:pt x="229" y="512"/>
                    <a:pt x="242" y="504"/>
                    <a:pt x="255" y="500"/>
                  </a:cubicBezTo>
                  <a:cubicBezTo>
                    <a:pt x="308" y="487"/>
                    <a:pt x="361" y="475"/>
                    <a:pt x="414" y="464"/>
                  </a:cubicBezTo>
                  <a:cubicBezTo>
                    <a:pt x="488" y="447"/>
                    <a:pt x="563" y="433"/>
                    <a:pt x="631" y="395"/>
                  </a:cubicBezTo>
                  <a:cubicBezTo>
                    <a:pt x="710" y="350"/>
                    <a:pt x="757" y="255"/>
                    <a:pt x="734" y="165"/>
                  </a:cubicBezTo>
                  <a:cubicBezTo>
                    <a:pt x="718" y="104"/>
                    <a:pt x="689" y="53"/>
                    <a:pt x="64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4" name="Freeform 15">
              <a:extLst>
                <a:ext uri="{FF2B5EF4-FFF2-40B4-BE49-F238E27FC236}">
                  <a16:creationId xmlns="" xmlns:a16="http://schemas.microsoft.com/office/drawing/2014/main" xmlns:lc="http://schemas.openxmlformats.org/drawingml/2006/lockedCanvas" id="{15C8B7E6-95E2-4AF4-BB40-C7DD1BC6EAA1}"/>
                </a:ext>
              </a:extLst>
            </p:cNvPr>
            <p:cNvSpPr>
              <a:spLocks/>
            </p:cNvSpPr>
            <p:nvPr/>
          </p:nvSpPr>
          <p:spPr bwMode="auto">
            <a:xfrm>
              <a:off x="6495871" y="3901861"/>
              <a:ext cx="91951" cy="176598"/>
            </a:xfrm>
            <a:custGeom>
              <a:avLst/>
              <a:gdLst>
                <a:gd name="T0" fmla="*/ 16 w 101"/>
                <a:gd name="T1" fmla="*/ 189 h 189"/>
                <a:gd name="T2" fmla="*/ 89 w 101"/>
                <a:gd name="T3" fmla="*/ 173 h 189"/>
                <a:gd name="T4" fmla="*/ 100 w 101"/>
                <a:gd name="T5" fmla="*/ 163 h 189"/>
                <a:gd name="T6" fmla="*/ 101 w 101"/>
                <a:gd name="T7" fmla="*/ 0 h 189"/>
                <a:gd name="T8" fmla="*/ 9 w 101"/>
                <a:gd name="T9" fmla="*/ 31 h 189"/>
                <a:gd name="T10" fmla="*/ 0 w 101"/>
                <a:gd name="T11" fmla="*/ 49 h 189"/>
                <a:gd name="T12" fmla="*/ 3 w 101"/>
                <a:gd name="T13" fmla="*/ 176 h 189"/>
                <a:gd name="T14" fmla="*/ 16 w 101"/>
                <a:gd name="T15" fmla="*/ 189 h 1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189">
                  <a:moveTo>
                    <a:pt x="16" y="189"/>
                  </a:moveTo>
                  <a:cubicBezTo>
                    <a:pt x="41" y="185"/>
                    <a:pt x="65" y="179"/>
                    <a:pt x="89" y="173"/>
                  </a:cubicBezTo>
                  <a:cubicBezTo>
                    <a:pt x="94" y="172"/>
                    <a:pt x="100" y="167"/>
                    <a:pt x="100" y="163"/>
                  </a:cubicBezTo>
                  <a:cubicBezTo>
                    <a:pt x="101" y="110"/>
                    <a:pt x="101" y="57"/>
                    <a:pt x="101" y="0"/>
                  </a:cubicBezTo>
                  <a:cubicBezTo>
                    <a:pt x="68" y="11"/>
                    <a:pt x="38" y="20"/>
                    <a:pt x="9" y="31"/>
                  </a:cubicBezTo>
                  <a:cubicBezTo>
                    <a:pt x="4" y="33"/>
                    <a:pt x="0" y="42"/>
                    <a:pt x="0" y="49"/>
                  </a:cubicBezTo>
                  <a:cubicBezTo>
                    <a:pt x="0" y="91"/>
                    <a:pt x="1" y="134"/>
                    <a:pt x="3" y="176"/>
                  </a:cubicBezTo>
                  <a:cubicBezTo>
                    <a:pt x="3" y="181"/>
                    <a:pt x="12" y="189"/>
                    <a:pt x="16" y="1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5" name="Freeform 16">
              <a:extLst>
                <a:ext uri="{FF2B5EF4-FFF2-40B4-BE49-F238E27FC236}">
                  <a16:creationId xmlns="" xmlns:a16="http://schemas.microsoft.com/office/drawing/2014/main" xmlns:lc="http://schemas.openxmlformats.org/drawingml/2006/lockedCanvas" id="{97BA22AF-A539-47B9-A4D2-A231AD094158}"/>
                </a:ext>
              </a:extLst>
            </p:cNvPr>
            <p:cNvSpPr>
              <a:spLocks/>
            </p:cNvSpPr>
            <p:nvPr/>
          </p:nvSpPr>
          <p:spPr bwMode="auto">
            <a:xfrm>
              <a:off x="3994808" y="1703384"/>
              <a:ext cx="2341681" cy="1223491"/>
            </a:xfrm>
            <a:custGeom>
              <a:avLst/>
              <a:gdLst>
                <a:gd name="T0" fmla="*/ 2166 w 2597"/>
                <a:gd name="T1" fmla="*/ 590 h 1311"/>
                <a:gd name="T2" fmla="*/ 2554 w 2597"/>
                <a:gd name="T3" fmla="*/ 623 h 1311"/>
                <a:gd name="T4" fmla="*/ 2588 w 2597"/>
                <a:gd name="T5" fmla="*/ 550 h 1311"/>
                <a:gd name="T6" fmla="*/ 2259 w 2597"/>
                <a:gd name="T7" fmla="*/ 253 h 1311"/>
                <a:gd name="T8" fmla="*/ 2187 w 2597"/>
                <a:gd name="T9" fmla="*/ 75 h 1311"/>
                <a:gd name="T10" fmla="*/ 1901 w 2597"/>
                <a:gd name="T11" fmla="*/ 7 h 1311"/>
                <a:gd name="T12" fmla="*/ 1030 w 2597"/>
                <a:gd name="T13" fmla="*/ 87 h 1311"/>
                <a:gd name="T14" fmla="*/ 234 w 2597"/>
                <a:gd name="T15" fmla="*/ 188 h 1311"/>
                <a:gd name="T16" fmla="*/ 6 w 2597"/>
                <a:gd name="T17" fmla="*/ 216 h 1311"/>
                <a:gd name="T18" fmla="*/ 293 w 2597"/>
                <a:gd name="T19" fmla="*/ 430 h 1311"/>
                <a:gd name="T20" fmla="*/ 1027 w 2597"/>
                <a:gd name="T21" fmla="*/ 350 h 1311"/>
                <a:gd name="T22" fmla="*/ 1507 w 2597"/>
                <a:gd name="T23" fmla="*/ 233 h 1311"/>
                <a:gd name="T24" fmla="*/ 1935 w 2597"/>
                <a:gd name="T25" fmla="*/ 174 h 1311"/>
                <a:gd name="T26" fmla="*/ 1516 w 2597"/>
                <a:gd name="T27" fmla="*/ 300 h 1311"/>
                <a:gd name="T28" fmla="*/ 990 w 2597"/>
                <a:gd name="T29" fmla="*/ 430 h 1311"/>
                <a:gd name="T30" fmla="*/ 445 w 2597"/>
                <a:gd name="T31" fmla="*/ 563 h 1311"/>
                <a:gd name="T32" fmla="*/ 306 w 2597"/>
                <a:gd name="T33" fmla="*/ 614 h 1311"/>
                <a:gd name="T34" fmla="*/ 529 w 2597"/>
                <a:gd name="T35" fmla="*/ 772 h 1311"/>
                <a:gd name="T36" fmla="*/ 1071 w 2597"/>
                <a:gd name="T37" fmla="*/ 635 h 1311"/>
                <a:gd name="T38" fmla="*/ 1521 w 2597"/>
                <a:gd name="T39" fmla="*/ 443 h 1311"/>
                <a:gd name="T40" fmla="*/ 1962 w 2597"/>
                <a:gd name="T41" fmla="*/ 287 h 1311"/>
                <a:gd name="T42" fmla="*/ 1576 w 2597"/>
                <a:gd name="T43" fmla="*/ 491 h 1311"/>
                <a:gd name="T44" fmla="*/ 1133 w 2597"/>
                <a:gd name="T45" fmla="*/ 681 h 1311"/>
                <a:gd name="T46" fmla="*/ 724 w 2597"/>
                <a:gd name="T47" fmla="*/ 858 h 1311"/>
                <a:gd name="T48" fmla="*/ 964 w 2597"/>
                <a:gd name="T49" fmla="*/ 1004 h 1311"/>
                <a:gd name="T50" fmla="*/ 1504 w 2597"/>
                <a:gd name="T51" fmla="*/ 737 h 1311"/>
                <a:gd name="T52" fmla="*/ 2017 w 2597"/>
                <a:gd name="T53" fmla="*/ 409 h 1311"/>
                <a:gd name="T54" fmla="*/ 1128 w 2597"/>
                <a:gd name="T55" fmla="*/ 1092 h 1311"/>
                <a:gd name="T56" fmla="*/ 1530 w 2597"/>
                <a:gd name="T57" fmla="*/ 1062 h 1311"/>
                <a:gd name="T58" fmla="*/ 2070 w 2597"/>
                <a:gd name="T59" fmla="*/ 516 h 1311"/>
                <a:gd name="T60" fmla="*/ 1654 w 2597"/>
                <a:gd name="T61" fmla="*/ 1045 h 1311"/>
                <a:gd name="T62" fmla="*/ 1505 w 2597"/>
                <a:gd name="T63" fmla="*/ 1287 h 1311"/>
                <a:gd name="T64" fmla="*/ 1814 w 2597"/>
                <a:gd name="T65" fmla="*/ 1159 h 1311"/>
                <a:gd name="T66" fmla="*/ 2139 w 2597"/>
                <a:gd name="T67" fmla="*/ 595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97" h="1311">
                  <a:moveTo>
                    <a:pt x="2139" y="595"/>
                  </a:moveTo>
                  <a:cubicBezTo>
                    <a:pt x="2146" y="581"/>
                    <a:pt x="2154" y="578"/>
                    <a:pt x="2166" y="590"/>
                  </a:cubicBezTo>
                  <a:cubicBezTo>
                    <a:pt x="2211" y="631"/>
                    <a:pt x="2262" y="660"/>
                    <a:pt x="2322" y="673"/>
                  </a:cubicBezTo>
                  <a:cubicBezTo>
                    <a:pt x="2407" y="693"/>
                    <a:pt x="2486" y="683"/>
                    <a:pt x="2554" y="623"/>
                  </a:cubicBezTo>
                  <a:cubicBezTo>
                    <a:pt x="2575" y="604"/>
                    <a:pt x="2592" y="583"/>
                    <a:pt x="2597" y="553"/>
                  </a:cubicBezTo>
                  <a:cubicBezTo>
                    <a:pt x="2593" y="552"/>
                    <a:pt x="2590" y="551"/>
                    <a:pt x="2588" y="550"/>
                  </a:cubicBezTo>
                  <a:cubicBezTo>
                    <a:pt x="2496" y="546"/>
                    <a:pt x="2414" y="513"/>
                    <a:pt x="2342" y="457"/>
                  </a:cubicBezTo>
                  <a:cubicBezTo>
                    <a:pt x="2277" y="405"/>
                    <a:pt x="2239" y="340"/>
                    <a:pt x="2259" y="253"/>
                  </a:cubicBezTo>
                  <a:cubicBezTo>
                    <a:pt x="2263" y="232"/>
                    <a:pt x="2264" y="211"/>
                    <a:pt x="2260" y="189"/>
                  </a:cubicBezTo>
                  <a:cubicBezTo>
                    <a:pt x="2256" y="139"/>
                    <a:pt x="2227" y="96"/>
                    <a:pt x="2187" y="75"/>
                  </a:cubicBezTo>
                  <a:cubicBezTo>
                    <a:pt x="2167" y="62"/>
                    <a:pt x="2145" y="51"/>
                    <a:pt x="2122" y="43"/>
                  </a:cubicBezTo>
                  <a:cubicBezTo>
                    <a:pt x="2051" y="18"/>
                    <a:pt x="1976" y="10"/>
                    <a:pt x="1901" y="7"/>
                  </a:cubicBezTo>
                  <a:cubicBezTo>
                    <a:pt x="1708" y="0"/>
                    <a:pt x="1518" y="22"/>
                    <a:pt x="1327" y="45"/>
                  </a:cubicBezTo>
                  <a:cubicBezTo>
                    <a:pt x="1228" y="57"/>
                    <a:pt x="1129" y="73"/>
                    <a:pt x="1030" y="87"/>
                  </a:cubicBezTo>
                  <a:cubicBezTo>
                    <a:pt x="878" y="108"/>
                    <a:pt x="726" y="130"/>
                    <a:pt x="573" y="149"/>
                  </a:cubicBezTo>
                  <a:cubicBezTo>
                    <a:pt x="461" y="164"/>
                    <a:pt x="348" y="177"/>
                    <a:pt x="234" y="188"/>
                  </a:cubicBezTo>
                  <a:cubicBezTo>
                    <a:pt x="164" y="194"/>
                    <a:pt x="94" y="196"/>
                    <a:pt x="24" y="199"/>
                  </a:cubicBezTo>
                  <a:cubicBezTo>
                    <a:pt x="13" y="200"/>
                    <a:pt x="0" y="199"/>
                    <a:pt x="6" y="216"/>
                  </a:cubicBezTo>
                  <a:cubicBezTo>
                    <a:pt x="20" y="257"/>
                    <a:pt x="39" y="294"/>
                    <a:pt x="69" y="326"/>
                  </a:cubicBezTo>
                  <a:cubicBezTo>
                    <a:pt x="130" y="391"/>
                    <a:pt x="209" y="418"/>
                    <a:pt x="293" y="430"/>
                  </a:cubicBezTo>
                  <a:cubicBezTo>
                    <a:pt x="430" y="451"/>
                    <a:pt x="566" y="439"/>
                    <a:pt x="701" y="417"/>
                  </a:cubicBezTo>
                  <a:cubicBezTo>
                    <a:pt x="811" y="399"/>
                    <a:pt x="919" y="374"/>
                    <a:pt x="1027" y="350"/>
                  </a:cubicBezTo>
                  <a:cubicBezTo>
                    <a:pt x="1118" y="331"/>
                    <a:pt x="1207" y="307"/>
                    <a:pt x="1297" y="285"/>
                  </a:cubicBezTo>
                  <a:cubicBezTo>
                    <a:pt x="1367" y="268"/>
                    <a:pt x="1437" y="249"/>
                    <a:pt x="1507" y="233"/>
                  </a:cubicBezTo>
                  <a:cubicBezTo>
                    <a:pt x="1573" y="217"/>
                    <a:pt x="1639" y="204"/>
                    <a:pt x="1706" y="191"/>
                  </a:cubicBezTo>
                  <a:cubicBezTo>
                    <a:pt x="1775" y="178"/>
                    <a:pt x="1929" y="173"/>
                    <a:pt x="1935" y="174"/>
                  </a:cubicBezTo>
                  <a:cubicBezTo>
                    <a:pt x="1935" y="176"/>
                    <a:pt x="1812" y="219"/>
                    <a:pt x="1760" y="233"/>
                  </a:cubicBezTo>
                  <a:cubicBezTo>
                    <a:pt x="1679" y="256"/>
                    <a:pt x="1598" y="279"/>
                    <a:pt x="1516" y="300"/>
                  </a:cubicBezTo>
                  <a:cubicBezTo>
                    <a:pt x="1430" y="322"/>
                    <a:pt x="1344" y="342"/>
                    <a:pt x="1258" y="363"/>
                  </a:cubicBezTo>
                  <a:cubicBezTo>
                    <a:pt x="1168" y="385"/>
                    <a:pt x="1079" y="408"/>
                    <a:pt x="990" y="430"/>
                  </a:cubicBezTo>
                  <a:cubicBezTo>
                    <a:pt x="909" y="450"/>
                    <a:pt x="828" y="469"/>
                    <a:pt x="747" y="489"/>
                  </a:cubicBezTo>
                  <a:cubicBezTo>
                    <a:pt x="646" y="514"/>
                    <a:pt x="546" y="538"/>
                    <a:pt x="445" y="563"/>
                  </a:cubicBezTo>
                  <a:cubicBezTo>
                    <a:pt x="403" y="573"/>
                    <a:pt x="361" y="584"/>
                    <a:pt x="319" y="595"/>
                  </a:cubicBezTo>
                  <a:cubicBezTo>
                    <a:pt x="309" y="598"/>
                    <a:pt x="302" y="601"/>
                    <a:pt x="306" y="614"/>
                  </a:cubicBezTo>
                  <a:cubicBezTo>
                    <a:pt x="316" y="654"/>
                    <a:pt x="335" y="689"/>
                    <a:pt x="366" y="717"/>
                  </a:cubicBezTo>
                  <a:cubicBezTo>
                    <a:pt x="413" y="758"/>
                    <a:pt x="470" y="770"/>
                    <a:pt x="529" y="772"/>
                  </a:cubicBezTo>
                  <a:cubicBezTo>
                    <a:pt x="629" y="776"/>
                    <a:pt x="725" y="754"/>
                    <a:pt x="819" y="725"/>
                  </a:cubicBezTo>
                  <a:cubicBezTo>
                    <a:pt x="904" y="698"/>
                    <a:pt x="988" y="667"/>
                    <a:pt x="1071" y="635"/>
                  </a:cubicBezTo>
                  <a:cubicBezTo>
                    <a:pt x="1155" y="602"/>
                    <a:pt x="1237" y="566"/>
                    <a:pt x="1319" y="531"/>
                  </a:cubicBezTo>
                  <a:cubicBezTo>
                    <a:pt x="1387" y="502"/>
                    <a:pt x="1454" y="472"/>
                    <a:pt x="1521" y="443"/>
                  </a:cubicBezTo>
                  <a:cubicBezTo>
                    <a:pt x="1591" y="412"/>
                    <a:pt x="1661" y="381"/>
                    <a:pt x="1733" y="353"/>
                  </a:cubicBezTo>
                  <a:cubicBezTo>
                    <a:pt x="1787" y="333"/>
                    <a:pt x="1894" y="299"/>
                    <a:pt x="1962" y="287"/>
                  </a:cubicBezTo>
                  <a:cubicBezTo>
                    <a:pt x="1962" y="288"/>
                    <a:pt x="1851" y="363"/>
                    <a:pt x="1795" y="390"/>
                  </a:cubicBezTo>
                  <a:cubicBezTo>
                    <a:pt x="1723" y="425"/>
                    <a:pt x="1650" y="458"/>
                    <a:pt x="1576" y="491"/>
                  </a:cubicBezTo>
                  <a:cubicBezTo>
                    <a:pt x="1509" y="521"/>
                    <a:pt x="1441" y="549"/>
                    <a:pt x="1374" y="578"/>
                  </a:cubicBezTo>
                  <a:cubicBezTo>
                    <a:pt x="1294" y="612"/>
                    <a:pt x="1214" y="647"/>
                    <a:pt x="1133" y="681"/>
                  </a:cubicBezTo>
                  <a:cubicBezTo>
                    <a:pt x="1066" y="710"/>
                    <a:pt x="998" y="738"/>
                    <a:pt x="931" y="767"/>
                  </a:cubicBezTo>
                  <a:cubicBezTo>
                    <a:pt x="862" y="797"/>
                    <a:pt x="794" y="828"/>
                    <a:pt x="724" y="858"/>
                  </a:cubicBezTo>
                  <a:cubicBezTo>
                    <a:pt x="711" y="864"/>
                    <a:pt x="709" y="870"/>
                    <a:pt x="717" y="882"/>
                  </a:cubicBezTo>
                  <a:cubicBezTo>
                    <a:pt x="776" y="971"/>
                    <a:pt x="858" y="1012"/>
                    <a:pt x="964" y="1004"/>
                  </a:cubicBezTo>
                  <a:cubicBezTo>
                    <a:pt x="1061" y="996"/>
                    <a:pt x="1148" y="960"/>
                    <a:pt x="1230" y="913"/>
                  </a:cubicBezTo>
                  <a:cubicBezTo>
                    <a:pt x="1324" y="858"/>
                    <a:pt x="1415" y="799"/>
                    <a:pt x="1504" y="737"/>
                  </a:cubicBezTo>
                  <a:cubicBezTo>
                    <a:pt x="1583" y="683"/>
                    <a:pt x="1657" y="622"/>
                    <a:pt x="1734" y="566"/>
                  </a:cubicBezTo>
                  <a:cubicBezTo>
                    <a:pt x="1803" y="515"/>
                    <a:pt x="1953" y="431"/>
                    <a:pt x="2017" y="409"/>
                  </a:cubicBezTo>
                  <a:cubicBezTo>
                    <a:pt x="1967" y="456"/>
                    <a:pt x="1959" y="464"/>
                    <a:pt x="1934" y="484"/>
                  </a:cubicBezTo>
                  <a:cubicBezTo>
                    <a:pt x="1814" y="579"/>
                    <a:pt x="1247" y="1005"/>
                    <a:pt x="1128" y="1092"/>
                  </a:cubicBezTo>
                  <a:cubicBezTo>
                    <a:pt x="1187" y="1169"/>
                    <a:pt x="1271" y="1195"/>
                    <a:pt x="1364" y="1162"/>
                  </a:cubicBezTo>
                  <a:cubicBezTo>
                    <a:pt x="1426" y="1141"/>
                    <a:pt x="1479" y="1104"/>
                    <a:pt x="1530" y="1062"/>
                  </a:cubicBezTo>
                  <a:cubicBezTo>
                    <a:pt x="1636" y="975"/>
                    <a:pt x="1724" y="871"/>
                    <a:pt x="1814" y="768"/>
                  </a:cubicBezTo>
                  <a:cubicBezTo>
                    <a:pt x="1881" y="693"/>
                    <a:pt x="1987" y="583"/>
                    <a:pt x="2070" y="516"/>
                  </a:cubicBezTo>
                  <a:cubicBezTo>
                    <a:pt x="2067" y="521"/>
                    <a:pt x="1996" y="623"/>
                    <a:pt x="1960" y="667"/>
                  </a:cubicBezTo>
                  <a:cubicBezTo>
                    <a:pt x="1859" y="793"/>
                    <a:pt x="1755" y="918"/>
                    <a:pt x="1654" y="1045"/>
                  </a:cubicBezTo>
                  <a:cubicBezTo>
                    <a:pt x="1599" y="1114"/>
                    <a:pt x="1549" y="1187"/>
                    <a:pt x="1497" y="1258"/>
                  </a:cubicBezTo>
                  <a:cubicBezTo>
                    <a:pt x="1483" y="1277"/>
                    <a:pt x="1484" y="1278"/>
                    <a:pt x="1505" y="1287"/>
                  </a:cubicBezTo>
                  <a:cubicBezTo>
                    <a:pt x="1563" y="1311"/>
                    <a:pt x="1619" y="1306"/>
                    <a:pt x="1674" y="1279"/>
                  </a:cubicBezTo>
                  <a:cubicBezTo>
                    <a:pt x="1731" y="1251"/>
                    <a:pt x="1775" y="1207"/>
                    <a:pt x="1814" y="1159"/>
                  </a:cubicBezTo>
                  <a:cubicBezTo>
                    <a:pt x="1919" y="1030"/>
                    <a:pt x="1989" y="881"/>
                    <a:pt x="2063" y="735"/>
                  </a:cubicBezTo>
                  <a:cubicBezTo>
                    <a:pt x="2088" y="688"/>
                    <a:pt x="2113" y="641"/>
                    <a:pt x="2139" y="5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66" name="Freeform 17">
              <a:extLst>
                <a:ext uri="{FF2B5EF4-FFF2-40B4-BE49-F238E27FC236}">
                  <a16:creationId xmlns="" xmlns:a16="http://schemas.microsoft.com/office/drawing/2014/main" xmlns:lc="http://schemas.openxmlformats.org/drawingml/2006/lockedCanvas" id="{718E6445-2BDA-4379-8EC5-5563253F66A0}"/>
                </a:ext>
              </a:extLst>
            </p:cNvPr>
            <p:cNvSpPr>
              <a:spLocks/>
            </p:cNvSpPr>
            <p:nvPr/>
          </p:nvSpPr>
          <p:spPr bwMode="auto">
            <a:xfrm>
              <a:off x="6734943" y="1703384"/>
              <a:ext cx="2341681" cy="1223491"/>
            </a:xfrm>
            <a:custGeom>
              <a:avLst/>
              <a:gdLst>
                <a:gd name="T0" fmla="*/ 2362 w 2596"/>
                <a:gd name="T1" fmla="*/ 188 h 1311"/>
                <a:gd name="T2" fmla="*/ 1566 w 2596"/>
                <a:gd name="T3" fmla="*/ 87 h 1311"/>
                <a:gd name="T4" fmla="*/ 696 w 2596"/>
                <a:gd name="T5" fmla="*/ 7 h 1311"/>
                <a:gd name="T6" fmla="*/ 410 w 2596"/>
                <a:gd name="T7" fmla="*/ 75 h 1311"/>
                <a:gd name="T8" fmla="*/ 338 w 2596"/>
                <a:gd name="T9" fmla="*/ 253 h 1311"/>
                <a:gd name="T10" fmla="*/ 9 w 2596"/>
                <a:gd name="T11" fmla="*/ 550 h 1311"/>
                <a:gd name="T12" fmla="*/ 43 w 2596"/>
                <a:gd name="T13" fmla="*/ 623 h 1311"/>
                <a:gd name="T14" fmla="*/ 430 w 2596"/>
                <a:gd name="T15" fmla="*/ 590 h 1311"/>
                <a:gd name="T16" fmla="*/ 533 w 2596"/>
                <a:gd name="T17" fmla="*/ 735 h 1311"/>
                <a:gd name="T18" fmla="*/ 923 w 2596"/>
                <a:gd name="T19" fmla="*/ 1279 h 1311"/>
                <a:gd name="T20" fmla="*/ 1100 w 2596"/>
                <a:gd name="T21" fmla="*/ 1258 h 1311"/>
                <a:gd name="T22" fmla="*/ 636 w 2596"/>
                <a:gd name="T23" fmla="*/ 667 h 1311"/>
                <a:gd name="T24" fmla="*/ 782 w 2596"/>
                <a:gd name="T25" fmla="*/ 768 h 1311"/>
                <a:gd name="T26" fmla="*/ 1233 w 2596"/>
                <a:gd name="T27" fmla="*/ 1162 h 1311"/>
                <a:gd name="T28" fmla="*/ 663 w 2596"/>
                <a:gd name="T29" fmla="*/ 484 h 1311"/>
                <a:gd name="T30" fmla="*/ 863 w 2596"/>
                <a:gd name="T31" fmla="*/ 566 h 1311"/>
                <a:gd name="T32" fmla="*/ 1366 w 2596"/>
                <a:gd name="T33" fmla="*/ 913 h 1311"/>
                <a:gd name="T34" fmla="*/ 1880 w 2596"/>
                <a:gd name="T35" fmla="*/ 882 h 1311"/>
                <a:gd name="T36" fmla="*/ 1666 w 2596"/>
                <a:gd name="T37" fmla="*/ 767 h 1311"/>
                <a:gd name="T38" fmla="*/ 1223 w 2596"/>
                <a:gd name="T39" fmla="*/ 578 h 1311"/>
                <a:gd name="T40" fmla="*/ 802 w 2596"/>
                <a:gd name="T41" fmla="*/ 390 h 1311"/>
                <a:gd name="T42" fmla="*/ 864 w 2596"/>
                <a:gd name="T43" fmla="*/ 353 h 1311"/>
                <a:gd name="T44" fmla="*/ 1277 w 2596"/>
                <a:gd name="T45" fmla="*/ 531 h 1311"/>
                <a:gd name="T46" fmla="*/ 1777 w 2596"/>
                <a:gd name="T47" fmla="*/ 725 h 1311"/>
                <a:gd name="T48" fmla="*/ 2230 w 2596"/>
                <a:gd name="T49" fmla="*/ 717 h 1311"/>
                <a:gd name="T50" fmla="*/ 2278 w 2596"/>
                <a:gd name="T51" fmla="*/ 595 h 1311"/>
                <a:gd name="T52" fmla="*/ 1849 w 2596"/>
                <a:gd name="T53" fmla="*/ 489 h 1311"/>
                <a:gd name="T54" fmla="*/ 1339 w 2596"/>
                <a:gd name="T55" fmla="*/ 363 h 1311"/>
                <a:gd name="T56" fmla="*/ 836 w 2596"/>
                <a:gd name="T57" fmla="*/ 233 h 1311"/>
                <a:gd name="T58" fmla="*/ 891 w 2596"/>
                <a:gd name="T59" fmla="*/ 191 h 1311"/>
                <a:gd name="T60" fmla="*/ 1299 w 2596"/>
                <a:gd name="T61" fmla="*/ 285 h 1311"/>
                <a:gd name="T62" fmla="*/ 1895 w 2596"/>
                <a:gd name="T63" fmla="*/ 417 h 1311"/>
                <a:gd name="T64" fmla="*/ 2528 w 2596"/>
                <a:gd name="T65" fmla="*/ 326 h 1311"/>
                <a:gd name="T66" fmla="*/ 2573 w 2596"/>
                <a:gd name="T67" fmla="*/ 199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96" h="1311">
                  <a:moveTo>
                    <a:pt x="2573" y="199"/>
                  </a:moveTo>
                  <a:cubicBezTo>
                    <a:pt x="2503" y="196"/>
                    <a:pt x="2432" y="194"/>
                    <a:pt x="2362" y="188"/>
                  </a:cubicBezTo>
                  <a:cubicBezTo>
                    <a:pt x="2249" y="177"/>
                    <a:pt x="2136" y="164"/>
                    <a:pt x="2023" y="149"/>
                  </a:cubicBezTo>
                  <a:cubicBezTo>
                    <a:pt x="1871" y="130"/>
                    <a:pt x="1719" y="108"/>
                    <a:pt x="1566" y="87"/>
                  </a:cubicBezTo>
                  <a:cubicBezTo>
                    <a:pt x="1467" y="73"/>
                    <a:pt x="1369" y="57"/>
                    <a:pt x="1270" y="45"/>
                  </a:cubicBezTo>
                  <a:cubicBezTo>
                    <a:pt x="1079" y="22"/>
                    <a:pt x="888" y="0"/>
                    <a:pt x="696" y="7"/>
                  </a:cubicBezTo>
                  <a:cubicBezTo>
                    <a:pt x="621" y="10"/>
                    <a:pt x="546" y="18"/>
                    <a:pt x="475" y="43"/>
                  </a:cubicBezTo>
                  <a:cubicBezTo>
                    <a:pt x="452" y="51"/>
                    <a:pt x="430" y="62"/>
                    <a:pt x="410" y="75"/>
                  </a:cubicBezTo>
                  <a:cubicBezTo>
                    <a:pt x="369" y="96"/>
                    <a:pt x="341" y="139"/>
                    <a:pt x="337" y="189"/>
                  </a:cubicBezTo>
                  <a:cubicBezTo>
                    <a:pt x="333" y="211"/>
                    <a:pt x="334" y="232"/>
                    <a:pt x="338" y="253"/>
                  </a:cubicBezTo>
                  <a:cubicBezTo>
                    <a:pt x="357" y="340"/>
                    <a:pt x="320" y="405"/>
                    <a:pt x="254" y="457"/>
                  </a:cubicBezTo>
                  <a:cubicBezTo>
                    <a:pt x="183" y="513"/>
                    <a:pt x="101" y="546"/>
                    <a:pt x="9" y="550"/>
                  </a:cubicBezTo>
                  <a:cubicBezTo>
                    <a:pt x="6" y="551"/>
                    <a:pt x="4" y="552"/>
                    <a:pt x="0" y="553"/>
                  </a:cubicBezTo>
                  <a:cubicBezTo>
                    <a:pt x="4" y="583"/>
                    <a:pt x="22" y="604"/>
                    <a:pt x="43" y="623"/>
                  </a:cubicBezTo>
                  <a:cubicBezTo>
                    <a:pt x="110" y="683"/>
                    <a:pt x="190" y="693"/>
                    <a:pt x="275" y="673"/>
                  </a:cubicBezTo>
                  <a:cubicBezTo>
                    <a:pt x="335" y="660"/>
                    <a:pt x="386" y="631"/>
                    <a:pt x="430" y="590"/>
                  </a:cubicBezTo>
                  <a:cubicBezTo>
                    <a:pt x="443" y="578"/>
                    <a:pt x="451" y="581"/>
                    <a:pt x="458" y="595"/>
                  </a:cubicBezTo>
                  <a:cubicBezTo>
                    <a:pt x="483" y="641"/>
                    <a:pt x="509" y="688"/>
                    <a:pt x="533" y="735"/>
                  </a:cubicBezTo>
                  <a:cubicBezTo>
                    <a:pt x="608" y="881"/>
                    <a:pt x="677" y="1030"/>
                    <a:pt x="782" y="1159"/>
                  </a:cubicBezTo>
                  <a:cubicBezTo>
                    <a:pt x="822" y="1207"/>
                    <a:pt x="866" y="1251"/>
                    <a:pt x="923" y="1279"/>
                  </a:cubicBezTo>
                  <a:cubicBezTo>
                    <a:pt x="978" y="1306"/>
                    <a:pt x="1034" y="1311"/>
                    <a:pt x="1092" y="1287"/>
                  </a:cubicBezTo>
                  <a:cubicBezTo>
                    <a:pt x="1113" y="1278"/>
                    <a:pt x="1114" y="1277"/>
                    <a:pt x="1100" y="1258"/>
                  </a:cubicBezTo>
                  <a:cubicBezTo>
                    <a:pt x="1048" y="1187"/>
                    <a:pt x="998" y="1114"/>
                    <a:pt x="943" y="1045"/>
                  </a:cubicBezTo>
                  <a:cubicBezTo>
                    <a:pt x="842" y="918"/>
                    <a:pt x="738" y="793"/>
                    <a:pt x="636" y="667"/>
                  </a:cubicBezTo>
                  <a:cubicBezTo>
                    <a:pt x="601" y="623"/>
                    <a:pt x="530" y="521"/>
                    <a:pt x="527" y="516"/>
                  </a:cubicBezTo>
                  <a:cubicBezTo>
                    <a:pt x="610" y="583"/>
                    <a:pt x="716" y="693"/>
                    <a:pt x="782" y="768"/>
                  </a:cubicBezTo>
                  <a:cubicBezTo>
                    <a:pt x="873" y="871"/>
                    <a:pt x="961" y="975"/>
                    <a:pt x="1067" y="1062"/>
                  </a:cubicBezTo>
                  <a:cubicBezTo>
                    <a:pt x="1117" y="1104"/>
                    <a:pt x="1171" y="1141"/>
                    <a:pt x="1233" y="1162"/>
                  </a:cubicBezTo>
                  <a:cubicBezTo>
                    <a:pt x="1326" y="1195"/>
                    <a:pt x="1410" y="1169"/>
                    <a:pt x="1469" y="1092"/>
                  </a:cubicBezTo>
                  <a:cubicBezTo>
                    <a:pt x="1350" y="1005"/>
                    <a:pt x="783" y="579"/>
                    <a:pt x="663" y="484"/>
                  </a:cubicBezTo>
                  <a:cubicBezTo>
                    <a:pt x="637" y="464"/>
                    <a:pt x="630" y="456"/>
                    <a:pt x="580" y="409"/>
                  </a:cubicBezTo>
                  <a:cubicBezTo>
                    <a:pt x="644" y="431"/>
                    <a:pt x="793" y="515"/>
                    <a:pt x="863" y="566"/>
                  </a:cubicBezTo>
                  <a:cubicBezTo>
                    <a:pt x="940" y="622"/>
                    <a:pt x="1014" y="683"/>
                    <a:pt x="1092" y="737"/>
                  </a:cubicBezTo>
                  <a:cubicBezTo>
                    <a:pt x="1182" y="799"/>
                    <a:pt x="1273" y="858"/>
                    <a:pt x="1366" y="913"/>
                  </a:cubicBezTo>
                  <a:cubicBezTo>
                    <a:pt x="1448" y="960"/>
                    <a:pt x="1536" y="996"/>
                    <a:pt x="1632" y="1004"/>
                  </a:cubicBezTo>
                  <a:cubicBezTo>
                    <a:pt x="1739" y="1012"/>
                    <a:pt x="1821" y="971"/>
                    <a:pt x="1880" y="882"/>
                  </a:cubicBezTo>
                  <a:cubicBezTo>
                    <a:pt x="1888" y="870"/>
                    <a:pt x="1886" y="864"/>
                    <a:pt x="1872" y="858"/>
                  </a:cubicBezTo>
                  <a:cubicBezTo>
                    <a:pt x="1803" y="828"/>
                    <a:pt x="1735" y="797"/>
                    <a:pt x="1666" y="767"/>
                  </a:cubicBezTo>
                  <a:cubicBezTo>
                    <a:pt x="1598" y="738"/>
                    <a:pt x="1531" y="710"/>
                    <a:pt x="1463" y="681"/>
                  </a:cubicBezTo>
                  <a:cubicBezTo>
                    <a:pt x="1383" y="647"/>
                    <a:pt x="1303" y="612"/>
                    <a:pt x="1223" y="578"/>
                  </a:cubicBezTo>
                  <a:cubicBezTo>
                    <a:pt x="1155" y="549"/>
                    <a:pt x="1088" y="521"/>
                    <a:pt x="1021" y="491"/>
                  </a:cubicBezTo>
                  <a:cubicBezTo>
                    <a:pt x="947" y="458"/>
                    <a:pt x="874" y="425"/>
                    <a:pt x="802" y="390"/>
                  </a:cubicBezTo>
                  <a:cubicBezTo>
                    <a:pt x="746" y="363"/>
                    <a:pt x="635" y="288"/>
                    <a:pt x="635" y="287"/>
                  </a:cubicBezTo>
                  <a:cubicBezTo>
                    <a:pt x="703" y="299"/>
                    <a:pt x="810" y="333"/>
                    <a:pt x="864" y="353"/>
                  </a:cubicBezTo>
                  <a:cubicBezTo>
                    <a:pt x="935" y="381"/>
                    <a:pt x="1005" y="412"/>
                    <a:pt x="1076" y="443"/>
                  </a:cubicBezTo>
                  <a:cubicBezTo>
                    <a:pt x="1143" y="472"/>
                    <a:pt x="1210" y="502"/>
                    <a:pt x="1277" y="531"/>
                  </a:cubicBezTo>
                  <a:cubicBezTo>
                    <a:pt x="1360" y="566"/>
                    <a:pt x="1442" y="602"/>
                    <a:pt x="1526" y="635"/>
                  </a:cubicBezTo>
                  <a:cubicBezTo>
                    <a:pt x="1609" y="667"/>
                    <a:pt x="1692" y="698"/>
                    <a:pt x="1777" y="725"/>
                  </a:cubicBezTo>
                  <a:cubicBezTo>
                    <a:pt x="1872" y="754"/>
                    <a:pt x="1968" y="776"/>
                    <a:pt x="2068" y="772"/>
                  </a:cubicBezTo>
                  <a:cubicBezTo>
                    <a:pt x="2127" y="770"/>
                    <a:pt x="2184" y="758"/>
                    <a:pt x="2230" y="717"/>
                  </a:cubicBezTo>
                  <a:cubicBezTo>
                    <a:pt x="2262" y="689"/>
                    <a:pt x="2280" y="654"/>
                    <a:pt x="2291" y="614"/>
                  </a:cubicBezTo>
                  <a:cubicBezTo>
                    <a:pt x="2294" y="601"/>
                    <a:pt x="2288" y="598"/>
                    <a:pt x="2278" y="595"/>
                  </a:cubicBezTo>
                  <a:cubicBezTo>
                    <a:pt x="2236" y="584"/>
                    <a:pt x="2194" y="573"/>
                    <a:pt x="2152" y="563"/>
                  </a:cubicBezTo>
                  <a:cubicBezTo>
                    <a:pt x="2051" y="538"/>
                    <a:pt x="1950" y="514"/>
                    <a:pt x="1849" y="489"/>
                  </a:cubicBezTo>
                  <a:cubicBezTo>
                    <a:pt x="1768" y="469"/>
                    <a:pt x="1687" y="450"/>
                    <a:pt x="1607" y="430"/>
                  </a:cubicBezTo>
                  <a:cubicBezTo>
                    <a:pt x="1517" y="408"/>
                    <a:pt x="1428" y="385"/>
                    <a:pt x="1339" y="363"/>
                  </a:cubicBezTo>
                  <a:cubicBezTo>
                    <a:pt x="1253" y="342"/>
                    <a:pt x="1167" y="322"/>
                    <a:pt x="1081" y="300"/>
                  </a:cubicBezTo>
                  <a:cubicBezTo>
                    <a:pt x="999" y="279"/>
                    <a:pt x="918" y="256"/>
                    <a:pt x="836" y="233"/>
                  </a:cubicBezTo>
                  <a:cubicBezTo>
                    <a:pt x="785" y="219"/>
                    <a:pt x="661" y="176"/>
                    <a:pt x="662" y="174"/>
                  </a:cubicBezTo>
                  <a:cubicBezTo>
                    <a:pt x="668" y="173"/>
                    <a:pt x="822" y="178"/>
                    <a:pt x="891" y="191"/>
                  </a:cubicBezTo>
                  <a:cubicBezTo>
                    <a:pt x="957" y="204"/>
                    <a:pt x="1023" y="217"/>
                    <a:pt x="1089" y="233"/>
                  </a:cubicBezTo>
                  <a:cubicBezTo>
                    <a:pt x="1160" y="249"/>
                    <a:pt x="1229" y="268"/>
                    <a:pt x="1299" y="285"/>
                  </a:cubicBezTo>
                  <a:cubicBezTo>
                    <a:pt x="1389" y="307"/>
                    <a:pt x="1479" y="331"/>
                    <a:pt x="1569" y="350"/>
                  </a:cubicBezTo>
                  <a:cubicBezTo>
                    <a:pt x="1678" y="374"/>
                    <a:pt x="1786" y="399"/>
                    <a:pt x="1895" y="417"/>
                  </a:cubicBezTo>
                  <a:cubicBezTo>
                    <a:pt x="2031" y="439"/>
                    <a:pt x="2167" y="451"/>
                    <a:pt x="2304" y="430"/>
                  </a:cubicBezTo>
                  <a:cubicBezTo>
                    <a:pt x="2388" y="418"/>
                    <a:pt x="2467" y="391"/>
                    <a:pt x="2528" y="326"/>
                  </a:cubicBezTo>
                  <a:cubicBezTo>
                    <a:pt x="2557" y="294"/>
                    <a:pt x="2576" y="257"/>
                    <a:pt x="2590" y="216"/>
                  </a:cubicBezTo>
                  <a:cubicBezTo>
                    <a:pt x="2596" y="199"/>
                    <a:pt x="2584" y="200"/>
                    <a:pt x="2573" y="1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67" name="Freeform 18">
              <a:extLst>
                <a:ext uri="{FF2B5EF4-FFF2-40B4-BE49-F238E27FC236}">
                  <a16:creationId xmlns="" xmlns:a16="http://schemas.microsoft.com/office/drawing/2014/main" xmlns:lc="http://schemas.openxmlformats.org/drawingml/2006/lockedCanvas" id="{FBDEFB4D-9DD0-47A8-BE88-2348A1470EA7}"/>
                </a:ext>
              </a:extLst>
            </p:cNvPr>
            <p:cNvSpPr>
              <a:spLocks/>
            </p:cNvSpPr>
            <p:nvPr/>
          </p:nvSpPr>
          <p:spPr bwMode="auto">
            <a:xfrm>
              <a:off x="6487698" y="3426000"/>
              <a:ext cx="110341" cy="222068"/>
            </a:xfrm>
            <a:custGeom>
              <a:avLst/>
              <a:gdLst>
                <a:gd name="T0" fmla="*/ 123 w 123"/>
                <a:gd name="T1" fmla="*/ 19 h 238"/>
                <a:gd name="T2" fmla="*/ 106 w 123"/>
                <a:gd name="T3" fmla="*/ 5 h 238"/>
                <a:gd name="T4" fmla="*/ 13 w 123"/>
                <a:gd name="T5" fmla="*/ 31 h 238"/>
                <a:gd name="T6" fmla="*/ 0 w 123"/>
                <a:gd name="T7" fmla="*/ 48 h 238"/>
                <a:gd name="T8" fmla="*/ 4 w 123"/>
                <a:gd name="T9" fmla="*/ 225 h 238"/>
                <a:gd name="T10" fmla="*/ 19 w 123"/>
                <a:gd name="T11" fmla="*/ 235 h 238"/>
                <a:gd name="T12" fmla="*/ 106 w 123"/>
                <a:gd name="T13" fmla="*/ 204 h 238"/>
                <a:gd name="T14" fmla="*/ 121 w 123"/>
                <a:gd name="T15" fmla="*/ 183 h 238"/>
                <a:gd name="T16" fmla="*/ 122 w 123"/>
                <a:gd name="T17" fmla="*/ 100 h 238"/>
                <a:gd name="T18" fmla="*/ 123 w 123"/>
                <a:gd name="T19" fmla="*/ 100 h 238"/>
                <a:gd name="T20" fmla="*/ 123 w 123"/>
                <a:gd name="T21" fmla="*/ 19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 h="238">
                  <a:moveTo>
                    <a:pt x="123" y="19"/>
                  </a:moveTo>
                  <a:cubicBezTo>
                    <a:pt x="123" y="7"/>
                    <a:pt x="121" y="0"/>
                    <a:pt x="106" y="5"/>
                  </a:cubicBezTo>
                  <a:cubicBezTo>
                    <a:pt x="75" y="14"/>
                    <a:pt x="44" y="21"/>
                    <a:pt x="13" y="31"/>
                  </a:cubicBezTo>
                  <a:cubicBezTo>
                    <a:pt x="7" y="33"/>
                    <a:pt x="0" y="42"/>
                    <a:pt x="0" y="48"/>
                  </a:cubicBezTo>
                  <a:cubicBezTo>
                    <a:pt x="1" y="107"/>
                    <a:pt x="2" y="166"/>
                    <a:pt x="4" y="225"/>
                  </a:cubicBezTo>
                  <a:cubicBezTo>
                    <a:pt x="4" y="236"/>
                    <a:pt x="10" y="238"/>
                    <a:pt x="19" y="235"/>
                  </a:cubicBezTo>
                  <a:cubicBezTo>
                    <a:pt x="48" y="225"/>
                    <a:pt x="78" y="216"/>
                    <a:pt x="106" y="204"/>
                  </a:cubicBezTo>
                  <a:cubicBezTo>
                    <a:pt x="113" y="201"/>
                    <a:pt x="120" y="190"/>
                    <a:pt x="121" y="183"/>
                  </a:cubicBezTo>
                  <a:cubicBezTo>
                    <a:pt x="123" y="155"/>
                    <a:pt x="122" y="127"/>
                    <a:pt x="122" y="100"/>
                  </a:cubicBezTo>
                  <a:cubicBezTo>
                    <a:pt x="122" y="100"/>
                    <a:pt x="123" y="100"/>
                    <a:pt x="123" y="100"/>
                  </a:cubicBezTo>
                  <a:cubicBezTo>
                    <a:pt x="123" y="73"/>
                    <a:pt x="123" y="46"/>
                    <a:pt x="12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8" name="Freeform 19">
              <a:extLst>
                <a:ext uri="{FF2B5EF4-FFF2-40B4-BE49-F238E27FC236}">
                  <a16:creationId xmlns="" xmlns:a16="http://schemas.microsoft.com/office/drawing/2014/main" xmlns:lc="http://schemas.openxmlformats.org/drawingml/2006/lockedCanvas" id="{04BDE861-866B-4C98-B2FA-48D7B228CE5C}"/>
                </a:ext>
              </a:extLst>
            </p:cNvPr>
            <p:cNvSpPr>
              <a:spLocks/>
            </p:cNvSpPr>
            <p:nvPr/>
          </p:nvSpPr>
          <p:spPr bwMode="auto">
            <a:xfrm>
              <a:off x="6314012" y="1726648"/>
              <a:ext cx="459755" cy="1422295"/>
            </a:xfrm>
            <a:custGeom>
              <a:avLst/>
              <a:gdLst>
                <a:gd name="T0" fmla="*/ 166 w 508"/>
                <a:gd name="T1" fmla="*/ 492 h 1524"/>
                <a:gd name="T2" fmla="*/ 166 w 508"/>
                <a:gd name="T3" fmla="*/ 493 h 1524"/>
                <a:gd name="T4" fmla="*/ 174 w 508"/>
                <a:gd name="T5" fmla="*/ 1020 h 1524"/>
                <a:gd name="T6" fmla="*/ 184 w 508"/>
                <a:gd name="T7" fmla="*/ 1503 h 1524"/>
                <a:gd name="T8" fmla="*/ 206 w 508"/>
                <a:gd name="T9" fmla="*/ 1519 h 1524"/>
                <a:gd name="T10" fmla="*/ 310 w 508"/>
                <a:gd name="T11" fmla="*/ 1484 h 1524"/>
                <a:gd name="T12" fmla="*/ 320 w 508"/>
                <a:gd name="T13" fmla="*/ 1463 h 1524"/>
                <a:gd name="T14" fmla="*/ 325 w 508"/>
                <a:gd name="T15" fmla="*/ 1274 h 1524"/>
                <a:gd name="T16" fmla="*/ 332 w 508"/>
                <a:gd name="T17" fmla="*/ 864 h 1524"/>
                <a:gd name="T18" fmla="*/ 338 w 508"/>
                <a:gd name="T19" fmla="*/ 501 h 1524"/>
                <a:gd name="T20" fmla="*/ 338 w 508"/>
                <a:gd name="T21" fmla="*/ 493 h 1524"/>
                <a:gd name="T22" fmla="*/ 508 w 508"/>
                <a:gd name="T23" fmla="*/ 254 h 1524"/>
                <a:gd name="T24" fmla="*/ 254 w 508"/>
                <a:gd name="T25" fmla="*/ 0 h 1524"/>
                <a:gd name="T26" fmla="*/ 0 w 508"/>
                <a:gd name="T27" fmla="*/ 254 h 1524"/>
                <a:gd name="T28" fmla="*/ 166 w 508"/>
                <a:gd name="T29" fmla="*/ 492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8" h="1524">
                  <a:moveTo>
                    <a:pt x="166" y="492"/>
                  </a:moveTo>
                  <a:cubicBezTo>
                    <a:pt x="166" y="492"/>
                    <a:pt x="166" y="493"/>
                    <a:pt x="166" y="493"/>
                  </a:cubicBezTo>
                  <a:cubicBezTo>
                    <a:pt x="169" y="669"/>
                    <a:pt x="171" y="844"/>
                    <a:pt x="174" y="1020"/>
                  </a:cubicBezTo>
                  <a:cubicBezTo>
                    <a:pt x="177" y="1181"/>
                    <a:pt x="181" y="1342"/>
                    <a:pt x="184" y="1503"/>
                  </a:cubicBezTo>
                  <a:cubicBezTo>
                    <a:pt x="184" y="1520"/>
                    <a:pt x="191" y="1524"/>
                    <a:pt x="206" y="1519"/>
                  </a:cubicBezTo>
                  <a:cubicBezTo>
                    <a:pt x="241" y="1507"/>
                    <a:pt x="276" y="1496"/>
                    <a:pt x="310" y="1484"/>
                  </a:cubicBezTo>
                  <a:cubicBezTo>
                    <a:pt x="315" y="1482"/>
                    <a:pt x="319" y="1470"/>
                    <a:pt x="320" y="1463"/>
                  </a:cubicBezTo>
                  <a:cubicBezTo>
                    <a:pt x="322" y="1400"/>
                    <a:pt x="324" y="1337"/>
                    <a:pt x="325" y="1274"/>
                  </a:cubicBezTo>
                  <a:cubicBezTo>
                    <a:pt x="327" y="1137"/>
                    <a:pt x="329" y="1000"/>
                    <a:pt x="332" y="864"/>
                  </a:cubicBezTo>
                  <a:cubicBezTo>
                    <a:pt x="333" y="743"/>
                    <a:pt x="336" y="622"/>
                    <a:pt x="338" y="501"/>
                  </a:cubicBezTo>
                  <a:cubicBezTo>
                    <a:pt x="338" y="498"/>
                    <a:pt x="338" y="495"/>
                    <a:pt x="338" y="493"/>
                  </a:cubicBezTo>
                  <a:cubicBezTo>
                    <a:pt x="437" y="458"/>
                    <a:pt x="508" y="364"/>
                    <a:pt x="508" y="254"/>
                  </a:cubicBezTo>
                  <a:cubicBezTo>
                    <a:pt x="508" y="113"/>
                    <a:pt x="394" y="0"/>
                    <a:pt x="254" y="0"/>
                  </a:cubicBezTo>
                  <a:cubicBezTo>
                    <a:pt x="114" y="0"/>
                    <a:pt x="0" y="113"/>
                    <a:pt x="0" y="254"/>
                  </a:cubicBezTo>
                  <a:cubicBezTo>
                    <a:pt x="0" y="363"/>
                    <a:pt x="69" y="456"/>
                    <a:pt x="166" y="4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69" name="Rounded Rectangle 40">
            <a:extLst>
              <a:ext uri="{FF2B5EF4-FFF2-40B4-BE49-F238E27FC236}">
                <a16:creationId xmlns="" xmlns:a16="http://schemas.microsoft.com/office/drawing/2014/main" id="{BFC8BC2E-8227-4FD0-A84D-E0052B67C8DD}"/>
              </a:ext>
            </a:extLst>
          </p:cNvPr>
          <p:cNvSpPr/>
          <p:nvPr/>
        </p:nvSpPr>
        <p:spPr>
          <a:xfrm rot="2942052">
            <a:off x="2091673" y="4436023"/>
            <a:ext cx="526249" cy="587917"/>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0" name="Chord 32">
            <a:extLst>
              <a:ext uri="{FF2B5EF4-FFF2-40B4-BE49-F238E27FC236}">
                <a16:creationId xmlns="" xmlns:a16="http://schemas.microsoft.com/office/drawing/2014/main" id="{C4EF053B-CA40-4D28-AA10-50742939D99D}"/>
              </a:ext>
            </a:extLst>
          </p:cNvPr>
          <p:cNvSpPr/>
          <p:nvPr/>
        </p:nvSpPr>
        <p:spPr>
          <a:xfrm>
            <a:off x="8233336" y="4997161"/>
            <a:ext cx="582217" cy="499134"/>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 name="Tekstvak 3"/>
          <p:cNvSpPr txBox="1"/>
          <p:nvPr/>
        </p:nvSpPr>
        <p:spPr>
          <a:xfrm>
            <a:off x="3498196" y="2964780"/>
            <a:ext cx="4535071" cy="369332"/>
          </a:xfrm>
          <a:prstGeom prst="rect">
            <a:avLst/>
          </a:prstGeom>
          <a:noFill/>
        </p:spPr>
        <p:txBody>
          <a:bodyPr wrap="square" rtlCol="0">
            <a:spAutoFit/>
          </a:bodyPr>
          <a:lstStyle/>
          <a:p>
            <a:r>
              <a:rPr lang="nl-NL" dirty="0" smtClean="0">
                <a:latin typeface="Open Sans"/>
              </a:rPr>
              <a:t>Beschrijving hoe aan te vragen</a:t>
            </a:r>
            <a:endParaRPr lang="nl-NL" dirty="0">
              <a:latin typeface="Open Sans"/>
            </a:endParaRPr>
          </a:p>
        </p:txBody>
      </p:sp>
      <p:grpSp>
        <p:nvGrpSpPr>
          <p:cNvPr id="71" name="Group 70">
            <a:extLst>
              <a:ext uri="{FF2B5EF4-FFF2-40B4-BE49-F238E27FC236}">
                <a16:creationId xmlns:lc="http://schemas.openxmlformats.org/drawingml/2006/lockedCanvas" xmlns:a16="http://schemas.microsoft.com/office/drawing/2014/main" xmlns="" id="{0E976C4A-2116-489E-82C9-932749A1858C}"/>
              </a:ext>
            </a:extLst>
          </p:cNvPr>
          <p:cNvGrpSpPr/>
          <p:nvPr/>
        </p:nvGrpSpPr>
        <p:grpSpPr>
          <a:xfrm>
            <a:off x="7406582" y="2810510"/>
            <a:ext cx="480460" cy="566557"/>
            <a:chOff x="2050696" y="1266285"/>
            <a:chExt cx="3359455" cy="4325485"/>
          </a:xfrm>
        </p:grpSpPr>
        <p:grpSp>
          <p:nvGrpSpPr>
            <p:cNvPr id="72" name="Group 71">
              <a:extLst>
                <a:ext uri="{FF2B5EF4-FFF2-40B4-BE49-F238E27FC236}">
                  <a16:creationId xmlns:lc="http://schemas.openxmlformats.org/drawingml/2006/lockedCanvas" xmlns:a16="http://schemas.microsoft.com/office/drawing/2014/main" xmlns="" id="{D584D88C-EEDA-4F3F-B2EC-FE2D08CB334A}"/>
                </a:ext>
              </a:extLst>
            </p:cNvPr>
            <p:cNvGrpSpPr/>
            <p:nvPr/>
          </p:nvGrpSpPr>
          <p:grpSpPr>
            <a:xfrm>
              <a:off x="2050696" y="1266285"/>
              <a:ext cx="3359455" cy="4325485"/>
              <a:chOff x="5230813" y="2312988"/>
              <a:chExt cx="1733550" cy="2232025"/>
            </a:xfrm>
          </p:grpSpPr>
          <p:sp>
            <p:nvSpPr>
              <p:cNvPr id="80" name="Freeform 6">
                <a:extLst>
                  <a:ext uri="{FF2B5EF4-FFF2-40B4-BE49-F238E27FC236}">
                    <a16:creationId xmlns:lc="http://schemas.openxmlformats.org/drawingml/2006/lockedCanvas" xmlns:a16="http://schemas.microsoft.com/office/drawing/2014/main" xmlns="" id="{59E9C4D4-CC29-4D87-ACC8-0C249B9C88EA}"/>
                  </a:ext>
                </a:extLst>
              </p:cNvPr>
              <p:cNvSpPr>
                <a:spLocks/>
              </p:cNvSpPr>
              <p:nvPr/>
            </p:nvSpPr>
            <p:spPr bwMode="auto">
              <a:xfrm>
                <a:off x="5243513" y="4191001"/>
                <a:ext cx="41275" cy="60325"/>
              </a:xfrm>
              <a:custGeom>
                <a:avLst/>
                <a:gdLst>
                  <a:gd name="T0" fmla="*/ 0 w 13"/>
                  <a:gd name="T1" fmla="*/ 3 h 19"/>
                  <a:gd name="T2" fmla="*/ 4 w 13"/>
                  <a:gd name="T3" fmla="*/ 0 h 19"/>
                  <a:gd name="T4" fmla="*/ 10 w 13"/>
                  <a:gd name="T5" fmla="*/ 5 h 19"/>
                  <a:gd name="T6" fmla="*/ 5 w 13"/>
                  <a:gd name="T7" fmla="*/ 18 h 19"/>
                  <a:gd name="T8" fmla="*/ 0 w 13"/>
                  <a:gd name="T9" fmla="*/ 15 h 19"/>
                  <a:gd name="T10" fmla="*/ 0 w 13"/>
                  <a:gd name="T11" fmla="*/ 3 h 19"/>
                </a:gdLst>
                <a:ahLst/>
                <a:cxnLst>
                  <a:cxn ang="0">
                    <a:pos x="T0" y="T1"/>
                  </a:cxn>
                  <a:cxn ang="0">
                    <a:pos x="T2" y="T3"/>
                  </a:cxn>
                  <a:cxn ang="0">
                    <a:pos x="T4" y="T5"/>
                  </a:cxn>
                  <a:cxn ang="0">
                    <a:pos x="T6" y="T7"/>
                  </a:cxn>
                  <a:cxn ang="0">
                    <a:pos x="T8" y="T9"/>
                  </a:cxn>
                  <a:cxn ang="0">
                    <a:pos x="T10" y="T11"/>
                  </a:cxn>
                </a:cxnLst>
                <a:rect l="0" t="0" r="r" b="b"/>
                <a:pathLst>
                  <a:path w="13" h="19">
                    <a:moveTo>
                      <a:pt x="0" y="3"/>
                    </a:moveTo>
                    <a:cubicBezTo>
                      <a:pt x="2" y="2"/>
                      <a:pt x="3" y="1"/>
                      <a:pt x="4" y="0"/>
                    </a:cubicBezTo>
                    <a:cubicBezTo>
                      <a:pt x="6" y="2"/>
                      <a:pt x="8" y="3"/>
                      <a:pt x="10" y="5"/>
                    </a:cubicBezTo>
                    <a:cubicBezTo>
                      <a:pt x="13" y="10"/>
                      <a:pt x="11" y="17"/>
                      <a:pt x="5" y="18"/>
                    </a:cubicBezTo>
                    <a:cubicBezTo>
                      <a:pt x="4" y="19"/>
                      <a:pt x="2" y="17"/>
                      <a:pt x="0" y="15"/>
                    </a:cubicBezTo>
                    <a:cubicBezTo>
                      <a:pt x="7" y="11"/>
                      <a:pt x="5" y="7"/>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1" name="Freeform 7">
                <a:extLst>
                  <a:ext uri="{FF2B5EF4-FFF2-40B4-BE49-F238E27FC236}">
                    <a16:creationId xmlns:lc="http://schemas.openxmlformats.org/drawingml/2006/lockedCanvas" xmlns:a16="http://schemas.microsoft.com/office/drawing/2014/main" xmlns="" id="{01D0E7E2-90A7-480E-BFD2-D283AF237D9E}"/>
                  </a:ext>
                </a:extLst>
              </p:cNvPr>
              <p:cNvSpPr>
                <a:spLocks/>
              </p:cNvSpPr>
              <p:nvPr/>
            </p:nvSpPr>
            <p:spPr bwMode="auto">
              <a:xfrm>
                <a:off x="6575426" y="2944813"/>
                <a:ext cx="28575" cy="34925"/>
              </a:xfrm>
              <a:custGeom>
                <a:avLst/>
                <a:gdLst>
                  <a:gd name="T0" fmla="*/ 0 w 9"/>
                  <a:gd name="T1" fmla="*/ 10 h 11"/>
                  <a:gd name="T2" fmla="*/ 2 w 9"/>
                  <a:gd name="T3" fmla="*/ 1 h 11"/>
                  <a:gd name="T4" fmla="*/ 8 w 9"/>
                  <a:gd name="T5" fmla="*/ 1 h 11"/>
                  <a:gd name="T6" fmla="*/ 9 w 9"/>
                  <a:gd name="T7" fmla="*/ 3 h 11"/>
                  <a:gd name="T8" fmla="*/ 8 w 9"/>
                  <a:gd name="T9" fmla="*/ 4 h 11"/>
                  <a:gd name="T10" fmla="*/ 2 w 9"/>
                  <a:gd name="T11" fmla="*/ 11 h 11"/>
                  <a:gd name="T12" fmla="*/ 0 w 9"/>
                  <a:gd name="T13" fmla="*/ 10 h 11"/>
                </a:gdLst>
                <a:ahLst/>
                <a:cxnLst>
                  <a:cxn ang="0">
                    <a:pos x="T0" y="T1"/>
                  </a:cxn>
                  <a:cxn ang="0">
                    <a:pos x="T2" y="T3"/>
                  </a:cxn>
                  <a:cxn ang="0">
                    <a:pos x="T4" y="T5"/>
                  </a:cxn>
                  <a:cxn ang="0">
                    <a:pos x="T6" y="T7"/>
                  </a:cxn>
                  <a:cxn ang="0">
                    <a:pos x="T8" y="T9"/>
                  </a:cxn>
                  <a:cxn ang="0">
                    <a:pos x="T10" y="T11"/>
                  </a:cxn>
                  <a:cxn ang="0">
                    <a:pos x="T12" y="T13"/>
                  </a:cxn>
                </a:cxnLst>
                <a:rect l="0" t="0" r="r" b="b"/>
                <a:pathLst>
                  <a:path w="9" h="11">
                    <a:moveTo>
                      <a:pt x="0" y="10"/>
                    </a:moveTo>
                    <a:cubicBezTo>
                      <a:pt x="1" y="7"/>
                      <a:pt x="1" y="4"/>
                      <a:pt x="2" y="1"/>
                    </a:cubicBezTo>
                    <a:cubicBezTo>
                      <a:pt x="2" y="0"/>
                      <a:pt x="6" y="1"/>
                      <a:pt x="8" y="1"/>
                    </a:cubicBezTo>
                    <a:cubicBezTo>
                      <a:pt x="9" y="1"/>
                      <a:pt x="9" y="2"/>
                      <a:pt x="9" y="3"/>
                    </a:cubicBezTo>
                    <a:cubicBezTo>
                      <a:pt x="9" y="3"/>
                      <a:pt x="8" y="4"/>
                      <a:pt x="8" y="4"/>
                    </a:cubicBezTo>
                    <a:cubicBezTo>
                      <a:pt x="3" y="3"/>
                      <a:pt x="2" y="7"/>
                      <a:pt x="2" y="11"/>
                    </a:cubicBezTo>
                    <a:cubicBezTo>
                      <a:pt x="1" y="11"/>
                      <a:pt x="1" y="10"/>
                      <a:pt x="0"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2" name="Freeform 8">
                <a:extLst>
                  <a:ext uri="{FF2B5EF4-FFF2-40B4-BE49-F238E27FC236}">
                    <a16:creationId xmlns:lc="http://schemas.openxmlformats.org/drawingml/2006/lockedCanvas" xmlns:a16="http://schemas.microsoft.com/office/drawing/2014/main" xmlns="" id="{822373FC-4B4F-46D9-A0C9-6ADD0B56BE2D}"/>
                  </a:ext>
                </a:extLst>
              </p:cNvPr>
              <p:cNvSpPr>
                <a:spLocks/>
              </p:cNvSpPr>
              <p:nvPr/>
            </p:nvSpPr>
            <p:spPr bwMode="auto">
              <a:xfrm>
                <a:off x="6007101" y="3649663"/>
                <a:ext cx="622300" cy="611188"/>
              </a:xfrm>
              <a:custGeom>
                <a:avLst/>
                <a:gdLst>
                  <a:gd name="T0" fmla="*/ 145 w 195"/>
                  <a:gd name="T1" fmla="*/ 111 h 192"/>
                  <a:gd name="T2" fmla="*/ 109 w 195"/>
                  <a:gd name="T3" fmla="*/ 179 h 192"/>
                  <a:gd name="T4" fmla="*/ 82 w 195"/>
                  <a:gd name="T5" fmla="*/ 183 h 192"/>
                  <a:gd name="T6" fmla="*/ 7 w 195"/>
                  <a:gd name="T7" fmla="*/ 107 h 192"/>
                  <a:gd name="T8" fmla="*/ 6 w 195"/>
                  <a:gd name="T9" fmla="*/ 84 h 192"/>
                  <a:gd name="T10" fmla="*/ 30 w 195"/>
                  <a:gd name="T11" fmla="*/ 85 h 192"/>
                  <a:gd name="T12" fmla="*/ 87 w 195"/>
                  <a:gd name="T13" fmla="*/ 142 h 192"/>
                  <a:gd name="T14" fmla="*/ 91 w 195"/>
                  <a:gd name="T15" fmla="*/ 146 h 192"/>
                  <a:gd name="T16" fmla="*/ 102 w 195"/>
                  <a:gd name="T17" fmla="*/ 124 h 192"/>
                  <a:gd name="T18" fmla="*/ 148 w 195"/>
                  <a:gd name="T19" fmla="*/ 39 h 192"/>
                  <a:gd name="T20" fmla="*/ 163 w 195"/>
                  <a:gd name="T21" fmla="*/ 11 h 192"/>
                  <a:gd name="T22" fmla="*/ 185 w 195"/>
                  <a:gd name="T23" fmla="*/ 3 h 192"/>
                  <a:gd name="T24" fmla="*/ 191 w 195"/>
                  <a:gd name="T25" fmla="*/ 26 h 192"/>
                  <a:gd name="T26" fmla="*/ 162 w 195"/>
                  <a:gd name="T27" fmla="*/ 79 h 192"/>
                  <a:gd name="T28" fmla="*/ 145 w 195"/>
                  <a:gd name="T29" fmla="*/ 11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5" h="192">
                    <a:moveTo>
                      <a:pt x="145" y="111"/>
                    </a:moveTo>
                    <a:cubicBezTo>
                      <a:pt x="133" y="134"/>
                      <a:pt x="121" y="157"/>
                      <a:pt x="109" y="179"/>
                    </a:cubicBezTo>
                    <a:cubicBezTo>
                      <a:pt x="103" y="190"/>
                      <a:pt x="91" y="192"/>
                      <a:pt x="82" y="183"/>
                    </a:cubicBezTo>
                    <a:cubicBezTo>
                      <a:pt x="57" y="158"/>
                      <a:pt x="32" y="132"/>
                      <a:pt x="7" y="107"/>
                    </a:cubicBezTo>
                    <a:cubicBezTo>
                      <a:pt x="0" y="100"/>
                      <a:pt x="1" y="89"/>
                      <a:pt x="6" y="84"/>
                    </a:cubicBezTo>
                    <a:cubicBezTo>
                      <a:pt x="13" y="77"/>
                      <a:pt x="23" y="78"/>
                      <a:pt x="30" y="85"/>
                    </a:cubicBezTo>
                    <a:cubicBezTo>
                      <a:pt x="49" y="104"/>
                      <a:pt x="68" y="123"/>
                      <a:pt x="87" y="142"/>
                    </a:cubicBezTo>
                    <a:cubicBezTo>
                      <a:pt x="88" y="143"/>
                      <a:pt x="89" y="144"/>
                      <a:pt x="91" y="146"/>
                    </a:cubicBezTo>
                    <a:cubicBezTo>
                      <a:pt x="95" y="138"/>
                      <a:pt x="98" y="131"/>
                      <a:pt x="102" y="124"/>
                    </a:cubicBezTo>
                    <a:cubicBezTo>
                      <a:pt x="117" y="96"/>
                      <a:pt x="132" y="68"/>
                      <a:pt x="148" y="39"/>
                    </a:cubicBezTo>
                    <a:cubicBezTo>
                      <a:pt x="153" y="30"/>
                      <a:pt x="158" y="20"/>
                      <a:pt x="163" y="11"/>
                    </a:cubicBezTo>
                    <a:cubicBezTo>
                      <a:pt x="168" y="1"/>
                      <a:pt x="178" y="0"/>
                      <a:pt x="185" y="3"/>
                    </a:cubicBezTo>
                    <a:cubicBezTo>
                      <a:pt x="193" y="7"/>
                      <a:pt x="195" y="18"/>
                      <a:pt x="191" y="26"/>
                    </a:cubicBezTo>
                    <a:cubicBezTo>
                      <a:pt x="182" y="44"/>
                      <a:pt x="172" y="62"/>
                      <a:pt x="162" y="79"/>
                    </a:cubicBezTo>
                    <a:cubicBezTo>
                      <a:pt x="161" y="82"/>
                      <a:pt x="149" y="105"/>
                      <a:pt x="145" y="11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3" name="Freeform 9">
                <a:extLst>
                  <a:ext uri="{FF2B5EF4-FFF2-40B4-BE49-F238E27FC236}">
                    <a16:creationId xmlns:lc="http://schemas.openxmlformats.org/drawingml/2006/lockedCanvas" xmlns:a16="http://schemas.microsoft.com/office/drawing/2014/main" xmlns="" id="{BA4AD97A-4FB9-405E-BAA6-70BFAC2C0171}"/>
                  </a:ext>
                </a:extLst>
              </p:cNvPr>
              <p:cNvSpPr>
                <a:spLocks noEditPoints="1"/>
              </p:cNvSpPr>
              <p:nvPr/>
            </p:nvSpPr>
            <p:spPr bwMode="auto">
              <a:xfrm>
                <a:off x="5230813" y="2312988"/>
                <a:ext cx="1733550" cy="2232025"/>
              </a:xfrm>
              <a:custGeom>
                <a:avLst/>
                <a:gdLst>
                  <a:gd name="T0" fmla="*/ 519 w 543"/>
                  <a:gd name="T1" fmla="*/ 420 h 700"/>
                  <a:gd name="T2" fmla="*/ 452 w 543"/>
                  <a:gd name="T3" fmla="*/ 344 h 700"/>
                  <a:gd name="T4" fmla="*/ 451 w 543"/>
                  <a:gd name="T5" fmla="*/ 131 h 700"/>
                  <a:gd name="T6" fmla="*/ 353 w 543"/>
                  <a:gd name="T7" fmla="*/ 120 h 700"/>
                  <a:gd name="T8" fmla="*/ 350 w 543"/>
                  <a:gd name="T9" fmla="*/ 120 h 700"/>
                  <a:gd name="T10" fmla="*/ 347 w 543"/>
                  <a:gd name="T11" fmla="*/ 93 h 700"/>
                  <a:gd name="T12" fmla="*/ 309 w 543"/>
                  <a:gd name="T13" fmla="*/ 76 h 700"/>
                  <a:gd name="T14" fmla="*/ 273 w 543"/>
                  <a:gd name="T15" fmla="*/ 18 h 700"/>
                  <a:gd name="T16" fmla="*/ 261 w 543"/>
                  <a:gd name="T17" fmla="*/ 10 h 700"/>
                  <a:gd name="T18" fmla="*/ 234 w 543"/>
                  <a:gd name="T19" fmla="*/ 2 h 700"/>
                  <a:gd name="T20" fmla="*/ 231 w 543"/>
                  <a:gd name="T21" fmla="*/ 2 h 700"/>
                  <a:gd name="T22" fmla="*/ 150 w 543"/>
                  <a:gd name="T23" fmla="*/ 69 h 700"/>
                  <a:gd name="T24" fmla="*/ 123 w 543"/>
                  <a:gd name="T25" fmla="*/ 75 h 700"/>
                  <a:gd name="T26" fmla="*/ 105 w 543"/>
                  <a:gd name="T27" fmla="*/ 114 h 700"/>
                  <a:gd name="T28" fmla="*/ 18 w 543"/>
                  <a:gd name="T29" fmla="*/ 120 h 700"/>
                  <a:gd name="T30" fmla="*/ 0 w 543"/>
                  <a:gd name="T31" fmla="*/ 371 h 700"/>
                  <a:gd name="T32" fmla="*/ 0 w 543"/>
                  <a:gd name="T33" fmla="*/ 606 h 700"/>
                  <a:gd name="T34" fmla="*/ 0 w 543"/>
                  <a:gd name="T35" fmla="*/ 607 h 700"/>
                  <a:gd name="T36" fmla="*/ 19 w 543"/>
                  <a:gd name="T37" fmla="*/ 621 h 700"/>
                  <a:gd name="T38" fmla="*/ 206 w 543"/>
                  <a:gd name="T39" fmla="*/ 625 h 700"/>
                  <a:gd name="T40" fmla="*/ 321 w 543"/>
                  <a:gd name="T41" fmla="*/ 695 h 700"/>
                  <a:gd name="T42" fmla="*/ 478 w 543"/>
                  <a:gd name="T43" fmla="*/ 651 h 700"/>
                  <a:gd name="T44" fmla="*/ 538 w 543"/>
                  <a:gd name="T45" fmla="*/ 473 h 700"/>
                  <a:gd name="T46" fmla="*/ 215 w 543"/>
                  <a:gd name="T47" fmla="*/ 35 h 700"/>
                  <a:gd name="T48" fmla="*/ 255 w 543"/>
                  <a:gd name="T49" fmla="*/ 45 h 700"/>
                  <a:gd name="T50" fmla="*/ 261 w 543"/>
                  <a:gd name="T51" fmla="*/ 51 h 700"/>
                  <a:gd name="T52" fmla="*/ 271 w 543"/>
                  <a:gd name="T53" fmla="*/ 76 h 700"/>
                  <a:gd name="T54" fmla="*/ 181 w 543"/>
                  <a:gd name="T55" fmla="*/ 75 h 700"/>
                  <a:gd name="T56" fmla="*/ 137 w 543"/>
                  <a:gd name="T57" fmla="*/ 107 h 700"/>
                  <a:gd name="T58" fmla="*/ 309 w 543"/>
                  <a:gd name="T59" fmla="*/ 108 h 700"/>
                  <a:gd name="T60" fmla="*/ 315 w 543"/>
                  <a:gd name="T61" fmla="*/ 160 h 700"/>
                  <a:gd name="T62" fmla="*/ 261 w 543"/>
                  <a:gd name="T63" fmla="*/ 166 h 700"/>
                  <a:gd name="T64" fmla="*/ 136 w 543"/>
                  <a:gd name="T65" fmla="*/ 160 h 700"/>
                  <a:gd name="T66" fmla="*/ 183 w 543"/>
                  <a:gd name="T67" fmla="*/ 588 h 700"/>
                  <a:gd name="T68" fmla="*/ 32 w 543"/>
                  <a:gd name="T69" fmla="*/ 290 h 700"/>
                  <a:gd name="T70" fmla="*/ 38 w 543"/>
                  <a:gd name="T71" fmla="*/ 152 h 700"/>
                  <a:gd name="T72" fmla="*/ 105 w 543"/>
                  <a:gd name="T73" fmla="*/ 158 h 700"/>
                  <a:gd name="T74" fmla="*/ 123 w 543"/>
                  <a:gd name="T75" fmla="*/ 197 h 700"/>
                  <a:gd name="T76" fmla="*/ 329 w 543"/>
                  <a:gd name="T77" fmla="*/ 197 h 700"/>
                  <a:gd name="T78" fmla="*/ 347 w 543"/>
                  <a:gd name="T79" fmla="*/ 158 h 700"/>
                  <a:gd name="T80" fmla="*/ 382 w 543"/>
                  <a:gd name="T81" fmla="*/ 152 h 700"/>
                  <a:gd name="T82" fmla="*/ 420 w 543"/>
                  <a:gd name="T83" fmla="*/ 157 h 700"/>
                  <a:gd name="T84" fmla="*/ 420 w 543"/>
                  <a:gd name="T85" fmla="*/ 327 h 700"/>
                  <a:gd name="T86" fmla="*/ 404 w 543"/>
                  <a:gd name="T87" fmla="*/ 329 h 700"/>
                  <a:gd name="T88" fmla="*/ 276 w 543"/>
                  <a:gd name="T89" fmla="*/ 339 h 700"/>
                  <a:gd name="T90" fmla="*/ 175 w 543"/>
                  <a:gd name="T91" fmla="*/ 452 h 700"/>
                  <a:gd name="T92" fmla="*/ 507 w 543"/>
                  <a:gd name="T93" fmla="*/ 536 h 700"/>
                  <a:gd name="T94" fmla="*/ 391 w 543"/>
                  <a:gd name="T95" fmla="*/ 661 h 700"/>
                  <a:gd name="T96" fmla="*/ 282 w 543"/>
                  <a:gd name="T97" fmla="*/ 648 h 700"/>
                  <a:gd name="T98" fmla="*/ 211 w 543"/>
                  <a:gd name="T99" fmla="*/ 572 h 700"/>
                  <a:gd name="T100" fmla="*/ 278 w 543"/>
                  <a:gd name="T101" fmla="*/ 374 h 700"/>
                  <a:gd name="T102" fmla="*/ 481 w 543"/>
                  <a:gd name="T103" fmla="*/ 421 h 700"/>
                  <a:gd name="T104" fmla="*/ 507 w 543"/>
                  <a:gd name="T105" fmla="*/ 536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3" h="700">
                    <a:moveTo>
                      <a:pt x="538" y="473"/>
                    </a:moveTo>
                    <a:cubicBezTo>
                      <a:pt x="534" y="454"/>
                      <a:pt x="528" y="437"/>
                      <a:pt x="519" y="420"/>
                    </a:cubicBezTo>
                    <a:cubicBezTo>
                      <a:pt x="504" y="393"/>
                      <a:pt x="483" y="370"/>
                      <a:pt x="457" y="353"/>
                    </a:cubicBezTo>
                    <a:cubicBezTo>
                      <a:pt x="453" y="351"/>
                      <a:pt x="452" y="348"/>
                      <a:pt x="452" y="344"/>
                    </a:cubicBezTo>
                    <a:cubicBezTo>
                      <a:pt x="452" y="276"/>
                      <a:pt x="452" y="208"/>
                      <a:pt x="452" y="140"/>
                    </a:cubicBezTo>
                    <a:cubicBezTo>
                      <a:pt x="452" y="137"/>
                      <a:pt x="452" y="134"/>
                      <a:pt x="451" y="131"/>
                    </a:cubicBezTo>
                    <a:cubicBezTo>
                      <a:pt x="448" y="123"/>
                      <a:pt x="442" y="120"/>
                      <a:pt x="434" y="120"/>
                    </a:cubicBezTo>
                    <a:cubicBezTo>
                      <a:pt x="407" y="120"/>
                      <a:pt x="380" y="120"/>
                      <a:pt x="353" y="120"/>
                    </a:cubicBezTo>
                    <a:cubicBezTo>
                      <a:pt x="352" y="120"/>
                      <a:pt x="351" y="120"/>
                      <a:pt x="350" y="120"/>
                    </a:cubicBezTo>
                    <a:cubicBezTo>
                      <a:pt x="350" y="120"/>
                      <a:pt x="350" y="120"/>
                      <a:pt x="350" y="120"/>
                    </a:cubicBezTo>
                    <a:cubicBezTo>
                      <a:pt x="347" y="120"/>
                      <a:pt x="347" y="119"/>
                      <a:pt x="347" y="114"/>
                    </a:cubicBezTo>
                    <a:cubicBezTo>
                      <a:pt x="347" y="107"/>
                      <a:pt x="347" y="100"/>
                      <a:pt x="347" y="93"/>
                    </a:cubicBezTo>
                    <a:cubicBezTo>
                      <a:pt x="347" y="81"/>
                      <a:pt x="341" y="76"/>
                      <a:pt x="329" y="76"/>
                    </a:cubicBezTo>
                    <a:cubicBezTo>
                      <a:pt x="322" y="75"/>
                      <a:pt x="316" y="75"/>
                      <a:pt x="309" y="76"/>
                    </a:cubicBezTo>
                    <a:cubicBezTo>
                      <a:pt x="304" y="76"/>
                      <a:pt x="303" y="74"/>
                      <a:pt x="302" y="69"/>
                    </a:cubicBezTo>
                    <a:cubicBezTo>
                      <a:pt x="300" y="48"/>
                      <a:pt x="290" y="31"/>
                      <a:pt x="273" y="18"/>
                    </a:cubicBezTo>
                    <a:cubicBezTo>
                      <a:pt x="269" y="15"/>
                      <a:pt x="265" y="13"/>
                      <a:pt x="261" y="10"/>
                    </a:cubicBezTo>
                    <a:cubicBezTo>
                      <a:pt x="261" y="10"/>
                      <a:pt x="261" y="10"/>
                      <a:pt x="261" y="10"/>
                    </a:cubicBezTo>
                    <a:cubicBezTo>
                      <a:pt x="259" y="9"/>
                      <a:pt x="257" y="8"/>
                      <a:pt x="255" y="8"/>
                    </a:cubicBezTo>
                    <a:cubicBezTo>
                      <a:pt x="249" y="5"/>
                      <a:pt x="242" y="3"/>
                      <a:pt x="234" y="2"/>
                    </a:cubicBezTo>
                    <a:cubicBezTo>
                      <a:pt x="233" y="2"/>
                      <a:pt x="232" y="2"/>
                      <a:pt x="231" y="2"/>
                    </a:cubicBezTo>
                    <a:cubicBezTo>
                      <a:pt x="231" y="2"/>
                      <a:pt x="231" y="2"/>
                      <a:pt x="231" y="2"/>
                    </a:cubicBezTo>
                    <a:cubicBezTo>
                      <a:pt x="212" y="0"/>
                      <a:pt x="194" y="6"/>
                      <a:pt x="179" y="18"/>
                    </a:cubicBezTo>
                    <a:cubicBezTo>
                      <a:pt x="162" y="31"/>
                      <a:pt x="152" y="48"/>
                      <a:pt x="150" y="69"/>
                    </a:cubicBezTo>
                    <a:cubicBezTo>
                      <a:pt x="149" y="74"/>
                      <a:pt x="148" y="76"/>
                      <a:pt x="143" y="75"/>
                    </a:cubicBezTo>
                    <a:cubicBezTo>
                      <a:pt x="136" y="75"/>
                      <a:pt x="129" y="75"/>
                      <a:pt x="123" y="75"/>
                    </a:cubicBezTo>
                    <a:cubicBezTo>
                      <a:pt x="111" y="75"/>
                      <a:pt x="105" y="81"/>
                      <a:pt x="105" y="93"/>
                    </a:cubicBezTo>
                    <a:cubicBezTo>
                      <a:pt x="105" y="100"/>
                      <a:pt x="105" y="107"/>
                      <a:pt x="105" y="114"/>
                    </a:cubicBezTo>
                    <a:cubicBezTo>
                      <a:pt x="105" y="120"/>
                      <a:pt x="105" y="120"/>
                      <a:pt x="98" y="120"/>
                    </a:cubicBezTo>
                    <a:cubicBezTo>
                      <a:pt x="72" y="120"/>
                      <a:pt x="45" y="121"/>
                      <a:pt x="18" y="120"/>
                    </a:cubicBezTo>
                    <a:cubicBezTo>
                      <a:pt x="7" y="120"/>
                      <a:pt x="0" y="127"/>
                      <a:pt x="0" y="139"/>
                    </a:cubicBezTo>
                    <a:cubicBezTo>
                      <a:pt x="0" y="216"/>
                      <a:pt x="0" y="293"/>
                      <a:pt x="0" y="371"/>
                    </a:cubicBezTo>
                    <a:cubicBezTo>
                      <a:pt x="0" y="448"/>
                      <a:pt x="0" y="526"/>
                      <a:pt x="0" y="603"/>
                    </a:cubicBezTo>
                    <a:cubicBezTo>
                      <a:pt x="0" y="604"/>
                      <a:pt x="0" y="605"/>
                      <a:pt x="0" y="606"/>
                    </a:cubicBezTo>
                    <a:cubicBezTo>
                      <a:pt x="0" y="607"/>
                      <a:pt x="0" y="607"/>
                      <a:pt x="0" y="607"/>
                    </a:cubicBezTo>
                    <a:cubicBezTo>
                      <a:pt x="0" y="607"/>
                      <a:pt x="0" y="607"/>
                      <a:pt x="0" y="607"/>
                    </a:cubicBezTo>
                    <a:cubicBezTo>
                      <a:pt x="1" y="609"/>
                      <a:pt x="1" y="610"/>
                      <a:pt x="1" y="611"/>
                    </a:cubicBezTo>
                    <a:cubicBezTo>
                      <a:pt x="4" y="619"/>
                      <a:pt x="11" y="621"/>
                      <a:pt x="19" y="621"/>
                    </a:cubicBezTo>
                    <a:cubicBezTo>
                      <a:pt x="78" y="621"/>
                      <a:pt x="138" y="621"/>
                      <a:pt x="197" y="621"/>
                    </a:cubicBezTo>
                    <a:cubicBezTo>
                      <a:pt x="201" y="621"/>
                      <a:pt x="203" y="622"/>
                      <a:pt x="206" y="625"/>
                    </a:cubicBezTo>
                    <a:cubicBezTo>
                      <a:pt x="216" y="636"/>
                      <a:pt x="226" y="647"/>
                      <a:pt x="237" y="657"/>
                    </a:cubicBezTo>
                    <a:cubicBezTo>
                      <a:pt x="261" y="677"/>
                      <a:pt x="290" y="689"/>
                      <a:pt x="321" y="695"/>
                    </a:cubicBezTo>
                    <a:cubicBezTo>
                      <a:pt x="350" y="700"/>
                      <a:pt x="378" y="698"/>
                      <a:pt x="406" y="690"/>
                    </a:cubicBezTo>
                    <a:cubicBezTo>
                      <a:pt x="433" y="682"/>
                      <a:pt x="457" y="669"/>
                      <a:pt x="478" y="651"/>
                    </a:cubicBezTo>
                    <a:cubicBezTo>
                      <a:pt x="511" y="621"/>
                      <a:pt x="532" y="584"/>
                      <a:pt x="539" y="540"/>
                    </a:cubicBezTo>
                    <a:cubicBezTo>
                      <a:pt x="543" y="518"/>
                      <a:pt x="542" y="495"/>
                      <a:pt x="538" y="473"/>
                    </a:cubicBezTo>
                    <a:close/>
                    <a:moveTo>
                      <a:pt x="197" y="44"/>
                    </a:moveTo>
                    <a:cubicBezTo>
                      <a:pt x="202" y="40"/>
                      <a:pt x="209" y="36"/>
                      <a:pt x="215" y="35"/>
                    </a:cubicBezTo>
                    <a:cubicBezTo>
                      <a:pt x="215" y="35"/>
                      <a:pt x="215" y="35"/>
                      <a:pt x="215" y="35"/>
                    </a:cubicBezTo>
                    <a:cubicBezTo>
                      <a:pt x="229" y="32"/>
                      <a:pt x="244" y="35"/>
                      <a:pt x="255" y="45"/>
                    </a:cubicBezTo>
                    <a:cubicBezTo>
                      <a:pt x="257" y="46"/>
                      <a:pt x="259" y="48"/>
                      <a:pt x="261" y="50"/>
                    </a:cubicBezTo>
                    <a:cubicBezTo>
                      <a:pt x="261" y="50"/>
                      <a:pt x="261" y="51"/>
                      <a:pt x="261" y="51"/>
                    </a:cubicBezTo>
                    <a:cubicBezTo>
                      <a:pt x="261" y="51"/>
                      <a:pt x="261" y="51"/>
                      <a:pt x="261" y="51"/>
                    </a:cubicBezTo>
                    <a:cubicBezTo>
                      <a:pt x="267" y="57"/>
                      <a:pt x="270" y="65"/>
                      <a:pt x="271" y="76"/>
                    </a:cubicBezTo>
                    <a:cubicBezTo>
                      <a:pt x="268" y="76"/>
                      <a:pt x="212" y="75"/>
                      <a:pt x="188" y="75"/>
                    </a:cubicBezTo>
                    <a:cubicBezTo>
                      <a:pt x="186" y="75"/>
                      <a:pt x="184" y="75"/>
                      <a:pt x="181" y="75"/>
                    </a:cubicBezTo>
                    <a:cubicBezTo>
                      <a:pt x="182" y="62"/>
                      <a:pt x="188" y="52"/>
                      <a:pt x="197" y="44"/>
                    </a:cubicBezTo>
                    <a:close/>
                    <a:moveTo>
                      <a:pt x="137" y="107"/>
                    </a:moveTo>
                    <a:cubicBezTo>
                      <a:pt x="139" y="107"/>
                      <a:pt x="141" y="107"/>
                      <a:pt x="142" y="107"/>
                    </a:cubicBezTo>
                    <a:cubicBezTo>
                      <a:pt x="167" y="107"/>
                      <a:pt x="278" y="108"/>
                      <a:pt x="309" y="108"/>
                    </a:cubicBezTo>
                    <a:cubicBezTo>
                      <a:pt x="311" y="108"/>
                      <a:pt x="313" y="108"/>
                      <a:pt x="315" y="108"/>
                    </a:cubicBezTo>
                    <a:cubicBezTo>
                      <a:pt x="315" y="110"/>
                      <a:pt x="315" y="145"/>
                      <a:pt x="315" y="160"/>
                    </a:cubicBezTo>
                    <a:cubicBezTo>
                      <a:pt x="315" y="165"/>
                      <a:pt x="314" y="166"/>
                      <a:pt x="310" y="166"/>
                    </a:cubicBezTo>
                    <a:cubicBezTo>
                      <a:pt x="293" y="166"/>
                      <a:pt x="261" y="166"/>
                      <a:pt x="261" y="166"/>
                    </a:cubicBezTo>
                    <a:cubicBezTo>
                      <a:pt x="221" y="165"/>
                      <a:pt x="182" y="165"/>
                      <a:pt x="142" y="166"/>
                    </a:cubicBezTo>
                    <a:cubicBezTo>
                      <a:pt x="138" y="166"/>
                      <a:pt x="136" y="165"/>
                      <a:pt x="136" y="160"/>
                    </a:cubicBezTo>
                    <a:cubicBezTo>
                      <a:pt x="137" y="144"/>
                      <a:pt x="137" y="123"/>
                      <a:pt x="137" y="107"/>
                    </a:cubicBezTo>
                    <a:close/>
                    <a:moveTo>
                      <a:pt x="183" y="588"/>
                    </a:moveTo>
                    <a:cubicBezTo>
                      <a:pt x="159" y="589"/>
                      <a:pt x="31" y="587"/>
                      <a:pt x="31" y="587"/>
                    </a:cubicBezTo>
                    <a:cubicBezTo>
                      <a:pt x="31" y="587"/>
                      <a:pt x="32" y="374"/>
                      <a:pt x="32" y="290"/>
                    </a:cubicBezTo>
                    <a:cubicBezTo>
                      <a:pt x="32" y="246"/>
                      <a:pt x="32" y="202"/>
                      <a:pt x="32" y="158"/>
                    </a:cubicBezTo>
                    <a:cubicBezTo>
                      <a:pt x="32" y="154"/>
                      <a:pt x="33" y="152"/>
                      <a:pt x="38" y="152"/>
                    </a:cubicBezTo>
                    <a:cubicBezTo>
                      <a:pt x="58" y="152"/>
                      <a:pt x="79" y="152"/>
                      <a:pt x="99" y="152"/>
                    </a:cubicBezTo>
                    <a:cubicBezTo>
                      <a:pt x="104" y="152"/>
                      <a:pt x="105" y="154"/>
                      <a:pt x="105" y="158"/>
                    </a:cubicBezTo>
                    <a:cubicBezTo>
                      <a:pt x="105" y="165"/>
                      <a:pt x="105" y="173"/>
                      <a:pt x="105" y="180"/>
                    </a:cubicBezTo>
                    <a:cubicBezTo>
                      <a:pt x="105" y="190"/>
                      <a:pt x="113" y="197"/>
                      <a:pt x="123" y="197"/>
                    </a:cubicBezTo>
                    <a:cubicBezTo>
                      <a:pt x="154" y="197"/>
                      <a:pt x="184" y="197"/>
                      <a:pt x="215" y="197"/>
                    </a:cubicBezTo>
                    <a:cubicBezTo>
                      <a:pt x="215" y="197"/>
                      <a:pt x="291" y="197"/>
                      <a:pt x="329" y="197"/>
                    </a:cubicBezTo>
                    <a:cubicBezTo>
                      <a:pt x="339" y="197"/>
                      <a:pt x="347" y="191"/>
                      <a:pt x="347" y="180"/>
                    </a:cubicBezTo>
                    <a:cubicBezTo>
                      <a:pt x="347" y="173"/>
                      <a:pt x="347" y="165"/>
                      <a:pt x="347" y="158"/>
                    </a:cubicBezTo>
                    <a:cubicBezTo>
                      <a:pt x="347" y="154"/>
                      <a:pt x="348" y="152"/>
                      <a:pt x="352" y="152"/>
                    </a:cubicBezTo>
                    <a:cubicBezTo>
                      <a:pt x="362" y="152"/>
                      <a:pt x="382" y="152"/>
                      <a:pt x="382" y="152"/>
                    </a:cubicBezTo>
                    <a:cubicBezTo>
                      <a:pt x="393" y="152"/>
                      <a:pt x="404" y="152"/>
                      <a:pt x="416" y="152"/>
                    </a:cubicBezTo>
                    <a:cubicBezTo>
                      <a:pt x="419" y="152"/>
                      <a:pt x="420" y="153"/>
                      <a:pt x="420" y="157"/>
                    </a:cubicBezTo>
                    <a:cubicBezTo>
                      <a:pt x="420" y="168"/>
                      <a:pt x="420" y="179"/>
                      <a:pt x="420" y="190"/>
                    </a:cubicBezTo>
                    <a:cubicBezTo>
                      <a:pt x="420" y="235"/>
                      <a:pt x="420" y="281"/>
                      <a:pt x="420" y="327"/>
                    </a:cubicBezTo>
                    <a:cubicBezTo>
                      <a:pt x="420" y="329"/>
                      <a:pt x="420" y="331"/>
                      <a:pt x="420" y="334"/>
                    </a:cubicBezTo>
                    <a:cubicBezTo>
                      <a:pt x="414" y="332"/>
                      <a:pt x="409" y="331"/>
                      <a:pt x="404" y="329"/>
                    </a:cubicBezTo>
                    <a:cubicBezTo>
                      <a:pt x="378" y="321"/>
                      <a:pt x="351" y="321"/>
                      <a:pt x="324" y="324"/>
                    </a:cubicBezTo>
                    <a:cubicBezTo>
                      <a:pt x="308" y="327"/>
                      <a:pt x="292" y="332"/>
                      <a:pt x="276" y="339"/>
                    </a:cubicBezTo>
                    <a:cubicBezTo>
                      <a:pt x="275" y="339"/>
                      <a:pt x="261" y="346"/>
                      <a:pt x="261" y="346"/>
                    </a:cubicBezTo>
                    <a:cubicBezTo>
                      <a:pt x="220" y="371"/>
                      <a:pt x="190" y="406"/>
                      <a:pt x="175" y="452"/>
                    </a:cubicBezTo>
                    <a:cubicBezTo>
                      <a:pt x="160" y="498"/>
                      <a:pt x="164" y="544"/>
                      <a:pt x="183" y="588"/>
                    </a:cubicBezTo>
                    <a:close/>
                    <a:moveTo>
                      <a:pt x="507" y="536"/>
                    </a:moveTo>
                    <a:cubicBezTo>
                      <a:pt x="501" y="572"/>
                      <a:pt x="484" y="603"/>
                      <a:pt x="456" y="627"/>
                    </a:cubicBezTo>
                    <a:cubicBezTo>
                      <a:pt x="437" y="644"/>
                      <a:pt x="415" y="655"/>
                      <a:pt x="391" y="661"/>
                    </a:cubicBezTo>
                    <a:cubicBezTo>
                      <a:pt x="376" y="665"/>
                      <a:pt x="361" y="666"/>
                      <a:pt x="346" y="666"/>
                    </a:cubicBezTo>
                    <a:cubicBezTo>
                      <a:pt x="324" y="665"/>
                      <a:pt x="302" y="659"/>
                      <a:pt x="282" y="648"/>
                    </a:cubicBezTo>
                    <a:cubicBezTo>
                      <a:pt x="280" y="647"/>
                      <a:pt x="270" y="641"/>
                      <a:pt x="268" y="640"/>
                    </a:cubicBezTo>
                    <a:cubicBezTo>
                      <a:pt x="242" y="623"/>
                      <a:pt x="224" y="600"/>
                      <a:pt x="211" y="572"/>
                    </a:cubicBezTo>
                    <a:cubicBezTo>
                      <a:pt x="198" y="544"/>
                      <a:pt x="195" y="514"/>
                      <a:pt x="200" y="484"/>
                    </a:cubicBezTo>
                    <a:cubicBezTo>
                      <a:pt x="209" y="435"/>
                      <a:pt x="235" y="398"/>
                      <a:pt x="278" y="374"/>
                    </a:cubicBezTo>
                    <a:cubicBezTo>
                      <a:pt x="304" y="359"/>
                      <a:pt x="331" y="352"/>
                      <a:pt x="360" y="354"/>
                    </a:cubicBezTo>
                    <a:cubicBezTo>
                      <a:pt x="411" y="357"/>
                      <a:pt x="452" y="379"/>
                      <a:pt x="481" y="421"/>
                    </a:cubicBezTo>
                    <a:cubicBezTo>
                      <a:pt x="493" y="437"/>
                      <a:pt x="501" y="455"/>
                      <a:pt x="506" y="475"/>
                    </a:cubicBezTo>
                    <a:cubicBezTo>
                      <a:pt x="510" y="495"/>
                      <a:pt x="511" y="515"/>
                      <a:pt x="507" y="53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cxnSp>
          <p:nvCxnSpPr>
            <p:cNvPr id="73" name="Straight Connector 72">
              <a:extLst>
                <a:ext uri="{FF2B5EF4-FFF2-40B4-BE49-F238E27FC236}">
                  <a16:creationId xmlns:lc="http://schemas.openxmlformats.org/drawingml/2006/lockedCanvas" xmlns:a16="http://schemas.microsoft.com/office/drawing/2014/main" xmlns="" id="{397B2A84-152D-485B-A0D4-C2A77FCC7E84}"/>
                </a:ext>
              </a:extLst>
            </p:cNvPr>
            <p:cNvCxnSpPr/>
            <p:nvPr/>
          </p:nvCxnSpPr>
          <p:spPr>
            <a:xfrm>
              <a:off x="2489200" y="2743200"/>
              <a:ext cx="18592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lc="http://schemas.openxmlformats.org/drawingml/2006/lockedCanvas" xmlns:a16="http://schemas.microsoft.com/office/drawing/2014/main" xmlns="" id="{1DC127E8-902E-4799-A61E-453474FC8BCF}"/>
                </a:ext>
              </a:extLst>
            </p:cNvPr>
            <p:cNvCxnSpPr/>
            <p:nvPr/>
          </p:nvCxnSpPr>
          <p:spPr>
            <a:xfrm>
              <a:off x="2489200" y="3063240"/>
              <a:ext cx="18592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lc="http://schemas.openxmlformats.org/drawingml/2006/lockedCanvas" xmlns:a16="http://schemas.microsoft.com/office/drawing/2014/main" xmlns="" id="{562C799C-299B-4556-8B46-2EC821C6B099}"/>
                </a:ext>
              </a:extLst>
            </p:cNvPr>
            <p:cNvCxnSpPr>
              <a:cxnSpLocks/>
            </p:cNvCxnSpPr>
            <p:nvPr/>
          </p:nvCxnSpPr>
          <p:spPr>
            <a:xfrm>
              <a:off x="2489200" y="3383280"/>
              <a:ext cx="85344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lc="http://schemas.openxmlformats.org/drawingml/2006/lockedCanvas" xmlns:a16="http://schemas.microsoft.com/office/drawing/2014/main" xmlns="" id="{BA1BD135-521E-40F3-A9E4-90DA688CA6C5}"/>
                </a:ext>
              </a:extLst>
            </p:cNvPr>
            <p:cNvCxnSpPr>
              <a:cxnSpLocks/>
            </p:cNvCxnSpPr>
            <p:nvPr/>
          </p:nvCxnSpPr>
          <p:spPr>
            <a:xfrm>
              <a:off x="2489200" y="3693160"/>
              <a:ext cx="635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lc="http://schemas.openxmlformats.org/drawingml/2006/lockedCanvas" xmlns:a16="http://schemas.microsoft.com/office/drawing/2014/main" xmlns="" id="{A3B18BA5-0ECD-4F00-9B53-AB2107864625}"/>
                </a:ext>
              </a:extLst>
            </p:cNvPr>
            <p:cNvCxnSpPr>
              <a:cxnSpLocks/>
            </p:cNvCxnSpPr>
            <p:nvPr/>
          </p:nvCxnSpPr>
          <p:spPr>
            <a:xfrm>
              <a:off x="2489200" y="4013200"/>
              <a:ext cx="47752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lc="http://schemas.openxmlformats.org/drawingml/2006/lockedCanvas" xmlns:a16="http://schemas.microsoft.com/office/drawing/2014/main" xmlns="" id="{DB205C68-0BF4-48FA-983F-8A92820A1A58}"/>
                </a:ext>
              </a:extLst>
            </p:cNvPr>
            <p:cNvCxnSpPr>
              <a:cxnSpLocks/>
            </p:cNvCxnSpPr>
            <p:nvPr/>
          </p:nvCxnSpPr>
          <p:spPr>
            <a:xfrm>
              <a:off x="2489200" y="4333240"/>
              <a:ext cx="42672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lc="http://schemas.openxmlformats.org/drawingml/2006/lockedCanvas" xmlns:a16="http://schemas.microsoft.com/office/drawing/2014/main" xmlns="" id="{30427697-199B-4EE2-89C1-C7B062196C7F}"/>
                </a:ext>
              </a:extLst>
            </p:cNvPr>
            <p:cNvCxnSpPr>
              <a:cxnSpLocks/>
            </p:cNvCxnSpPr>
            <p:nvPr/>
          </p:nvCxnSpPr>
          <p:spPr>
            <a:xfrm>
              <a:off x="2489200" y="4638040"/>
              <a:ext cx="42672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4" name="Group 56">
            <a:extLst>
              <a:ext uri="{FF2B5EF4-FFF2-40B4-BE49-F238E27FC236}">
                <a16:creationId xmlns:lc="http://schemas.openxmlformats.org/drawingml/2006/lockedCanvas" xmlns:a16="http://schemas.microsoft.com/office/drawing/2014/main" xmlns="" id="{D21A2129-4FCE-4BD8-8962-7DA7F90CB08F}"/>
              </a:ext>
            </a:extLst>
          </p:cNvPr>
          <p:cNvGrpSpPr/>
          <p:nvPr/>
        </p:nvGrpSpPr>
        <p:grpSpPr>
          <a:xfrm>
            <a:off x="7359123" y="4101581"/>
            <a:ext cx="567531" cy="498497"/>
            <a:chOff x="2700338" y="8651875"/>
            <a:chExt cx="6545262" cy="6543675"/>
          </a:xfrm>
          <a:solidFill>
            <a:schemeClr val="bg1"/>
          </a:solidFill>
        </p:grpSpPr>
        <p:sp>
          <p:nvSpPr>
            <p:cNvPr id="85" name="Freeform 18">
              <a:extLst>
                <a:ext uri="{FF2B5EF4-FFF2-40B4-BE49-F238E27FC236}">
                  <a16:creationId xmlns:lc="http://schemas.openxmlformats.org/drawingml/2006/lockedCanvas" xmlns:a16="http://schemas.microsoft.com/office/drawing/2014/main" xmlns="" id="{76FE0E23-0B49-4F79-A210-D792BFC5EB79}"/>
                </a:ext>
              </a:extLst>
            </p:cNvPr>
            <p:cNvSpPr>
              <a:spLocks noEditPoints="1"/>
            </p:cNvSpPr>
            <p:nvPr/>
          </p:nvSpPr>
          <p:spPr bwMode="auto">
            <a:xfrm>
              <a:off x="2700338" y="10820400"/>
              <a:ext cx="4376737" cy="4375150"/>
            </a:xfrm>
            <a:custGeom>
              <a:avLst/>
              <a:gdLst>
                <a:gd name="T0" fmla="*/ 477 w 1376"/>
                <a:gd name="T1" fmla="*/ 1360 h 1376"/>
                <a:gd name="T2" fmla="*/ 312 w 1376"/>
                <a:gd name="T3" fmla="*/ 1212 h 1376"/>
                <a:gd name="T4" fmla="*/ 237 w 1376"/>
                <a:gd name="T5" fmla="*/ 1044 h 1376"/>
                <a:gd name="T6" fmla="*/ 64 w 1376"/>
                <a:gd name="T7" fmla="*/ 1013 h 1376"/>
                <a:gd name="T8" fmla="*/ 51 w 1376"/>
                <a:gd name="T9" fmla="*/ 793 h 1376"/>
                <a:gd name="T10" fmla="*/ 117 w 1376"/>
                <a:gd name="T11" fmla="*/ 621 h 1376"/>
                <a:gd name="T12" fmla="*/ 16 w 1376"/>
                <a:gd name="T13" fmla="*/ 476 h 1376"/>
                <a:gd name="T14" fmla="*/ 164 w 1376"/>
                <a:gd name="T15" fmla="*/ 312 h 1376"/>
                <a:gd name="T16" fmla="*/ 332 w 1376"/>
                <a:gd name="T17" fmla="*/ 237 h 1376"/>
                <a:gd name="T18" fmla="*/ 363 w 1376"/>
                <a:gd name="T19" fmla="*/ 63 h 1376"/>
                <a:gd name="T20" fmla="*/ 583 w 1376"/>
                <a:gd name="T21" fmla="*/ 51 h 1376"/>
                <a:gd name="T22" fmla="*/ 755 w 1376"/>
                <a:gd name="T23" fmla="*/ 116 h 1376"/>
                <a:gd name="T24" fmla="*/ 900 w 1376"/>
                <a:gd name="T25" fmla="*/ 16 h 1376"/>
                <a:gd name="T26" fmla="*/ 1064 w 1376"/>
                <a:gd name="T27" fmla="*/ 163 h 1376"/>
                <a:gd name="T28" fmla="*/ 1139 w 1376"/>
                <a:gd name="T29" fmla="*/ 331 h 1376"/>
                <a:gd name="T30" fmla="*/ 1313 w 1376"/>
                <a:gd name="T31" fmla="*/ 362 h 1376"/>
                <a:gd name="T32" fmla="*/ 1360 w 1376"/>
                <a:gd name="T33" fmla="*/ 476 h 1376"/>
                <a:gd name="T34" fmla="*/ 1260 w 1376"/>
                <a:gd name="T35" fmla="*/ 621 h 1376"/>
                <a:gd name="T36" fmla="*/ 1325 w 1376"/>
                <a:gd name="T37" fmla="*/ 793 h 1376"/>
                <a:gd name="T38" fmla="*/ 1313 w 1376"/>
                <a:gd name="T39" fmla="*/ 1013 h 1376"/>
                <a:gd name="T40" fmla="*/ 1139 w 1376"/>
                <a:gd name="T41" fmla="*/ 1044 h 1376"/>
                <a:gd name="T42" fmla="*/ 1064 w 1376"/>
                <a:gd name="T43" fmla="*/ 1212 h 1376"/>
                <a:gd name="T44" fmla="*/ 900 w 1376"/>
                <a:gd name="T45" fmla="*/ 1360 h 1376"/>
                <a:gd name="T46" fmla="*/ 755 w 1376"/>
                <a:gd name="T47" fmla="*/ 1259 h 1376"/>
                <a:gd name="T48" fmla="*/ 583 w 1376"/>
                <a:gd name="T49" fmla="*/ 1325 h 1376"/>
                <a:gd name="T50" fmla="*/ 403 w 1376"/>
                <a:gd name="T51" fmla="*/ 1230 h 1376"/>
                <a:gd name="T52" fmla="*/ 544 w 1376"/>
                <a:gd name="T53" fmla="*/ 1210 h 1376"/>
                <a:gd name="T54" fmla="*/ 748 w 1376"/>
                <a:gd name="T55" fmla="*/ 1167 h 1376"/>
                <a:gd name="T56" fmla="*/ 870 w 1376"/>
                <a:gd name="T57" fmla="*/ 1273 h 1376"/>
                <a:gd name="T58" fmla="*/ 956 w 1376"/>
                <a:gd name="T59" fmla="*/ 1159 h 1376"/>
                <a:gd name="T60" fmla="*/ 1070 w 1376"/>
                <a:gd name="T61" fmla="*/ 985 h 1376"/>
                <a:gd name="T62" fmla="*/ 1230 w 1376"/>
                <a:gd name="T63" fmla="*/ 973 h 1376"/>
                <a:gd name="T64" fmla="*/ 1211 w 1376"/>
                <a:gd name="T65" fmla="*/ 832 h 1376"/>
                <a:gd name="T66" fmla="*/ 1168 w 1376"/>
                <a:gd name="T67" fmla="*/ 628 h 1376"/>
                <a:gd name="T68" fmla="*/ 1274 w 1376"/>
                <a:gd name="T69" fmla="*/ 506 h 1376"/>
                <a:gd name="T70" fmla="*/ 1160 w 1376"/>
                <a:gd name="T71" fmla="*/ 420 h 1376"/>
                <a:gd name="T72" fmla="*/ 986 w 1376"/>
                <a:gd name="T73" fmla="*/ 306 h 1376"/>
                <a:gd name="T74" fmla="*/ 974 w 1376"/>
                <a:gd name="T75" fmla="*/ 146 h 1376"/>
                <a:gd name="T76" fmla="*/ 833 w 1376"/>
                <a:gd name="T77" fmla="*/ 165 h 1376"/>
                <a:gd name="T78" fmla="*/ 629 w 1376"/>
                <a:gd name="T79" fmla="*/ 208 h 1376"/>
                <a:gd name="T80" fmla="*/ 507 w 1376"/>
                <a:gd name="T81" fmla="*/ 102 h 1376"/>
                <a:gd name="T82" fmla="*/ 421 w 1376"/>
                <a:gd name="T83" fmla="*/ 216 h 1376"/>
                <a:gd name="T84" fmla="*/ 307 w 1376"/>
                <a:gd name="T85" fmla="*/ 390 h 1376"/>
                <a:gd name="T86" fmla="*/ 146 w 1376"/>
                <a:gd name="T87" fmla="*/ 402 h 1376"/>
                <a:gd name="T88" fmla="*/ 166 w 1376"/>
                <a:gd name="T89" fmla="*/ 543 h 1376"/>
                <a:gd name="T90" fmla="*/ 209 w 1376"/>
                <a:gd name="T91" fmla="*/ 747 h 1376"/>
                <a:gd name="T92" fmla="*/ 103 w 1376"/>
                <a:gd name="T93" fmla="*/ 869 h 1376"/>
                <a:gd name="T94" fmla="*/ 217 w 1376"/>
                <a:gd name="T95" fmla="*/ 955 h 1376"/>
                <a:gd name="T96" fmla="*/ 391 w 1376"/>
                <a:gd name="T97" fmla="*/ 1069 h 1376"/>
                <a:gd name="T98" fmla="*/ 403 w 1376"/>
                <a:gd name="T99" fmla="*/ 1230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76" h="1376">
                  <a:moveTo>
                    <a:pt x="509" y="1366"/>
                  </a:moveTo>
                  <a:cubicBezTo>
                    <a:pt x="498" y="1366"/>
                    <a:pt x="487" y="1364"/>
                    <a:pt x="477" y="1360"/>
                  </a:cubicBezTo>
                  <a:cubicBezTo>
                    <a:pt x="363" y="1312"/>
                    <a:pt x="363" y="1312"/>
                    <a:pt x="363" y="1312"/>
                  </a:cubicBezTo>
                  <a:cubicBezTo>
                    <a:pt x="324" y="1296"/>
                    <a:pt x="302" y="1253"/>
                    <a:pt x="312" y="1212"/>
                  </a:cubicBezTo>
                  <a:cubicBezTo>
                    <a:pt x="319" y="1188"/>
                    <a:pt x="325" y="1163"/>
                    <a:pt x="332" y="1139"/>
                  </a:cubicBezTo>
                  <a:cubicBezTo>
                    <a:pt x="297" y="1111"/>
                    <a:pt x="265" y="1079"/>
                    <a:pt x="237" y="1044"/>
                  </a:cubicBezTo>
                  <a:cubicBezTo>
                    <a:pt x="213" y="1051"/>
                    <a:pt x="188" y="1057"/>
                    <a:pt x="164" y="1064"/>
                  </a:cubicBezTo>
                  <a:cubicBezTo>
                    <a:pt x="123" y="1074"/>
                    <a:pt x="80" y="1052"/>
                    <a:pt x="64" y="1013"/>
                  </a:cubicBezTo>
                  <a:cubicBezTo>
                    <a:pt x="16" y="899"/>
                    <a:pt x="16" y="899"/>
                    <a:pt x="16" y="899"/>
                  </a:cubicBezTo>
                  <a:cubicBezTo>
                    <a:pt x="0" y="860"/>
                    <a:pt x="15" y="815"/>
                    <a:pt x="51" y="793"/>
                  </a:cubicBezTo>
                  <a:cubicBezTo>
                    <a:pt x="73" y="780"/>
                    <a:pt x="95" y="767"/>
                    <a:pt x="117" y="754"/>
                  </a:cubicBezTo>
                  <a:cubicBezTo>
                    <a:pt x="112" y="710"/>
                    <a:pt x="112" y="665"/>
                    <a:pt x="117" y="621"/>
                  </a:cubicBezTo>
                  <a:cubicBezTo>
                    <a:pt x="95" y="608"/>
                    <a:pt x="73" y="595"/>
                    <a:pt x="51" y="582"/>
                  </a:cubicBezTo>
                  <a:cubicBezTo>
                    <a:pt x="15" y="561"/>
                    <a:pt x="0" y="515"/>
                    <a:pt x="16" y="476"/>
                  </a:cubicBezTo>
                  <a:cubicBezTo>
                    <a:pt x="64" y="362"/>
                    <a:pt x="64" y="362"/>
                    <a:pt x="64" y="362"/>
                  </a:cubicBezTo>
                  <a:cubicBezTo>
                    <a:pt x="80" y="323"/>
                    <a:pt x="123" y="301"/>
                    <a:pt x="164" y="312"/>
                  </a:cubicBezTo>
                  <a:cubicBezTo>
                    <a:pt x="188" y="318"/>
                    <a:pt x="213" y="324"/>
                    <a:pt x="237" y="331"/>
                  </a:cubicBezTo>
                  <a:cubicBezTo>
                    <a:pt x="265" y="296"/>
                    <a:pt x="297" y="264"/>
                    <a:pt x="332" y="237"/>
                  </a:cubicBezTo>
                  <a:cubicBezTo>
                    <a:pt x="325" y="212"/>
                    <a:pt x="319" y="187"/>
                    <a:pt x="312" y="163"/>
                  </a:cubicBezTo>
                  <a:cubicBezTo>
                    <a:pt x="302" y="122"/>
                    <a:pt x="324" y="79"/>
                    <a:pt x="363" y="63"/>
                  </a:cubicBezTo>
                  <a:cubicBezTo>
                    <a:pt x="477" y="16"/>
                    <a:pt x="477" y="16"/>
                    <a:pt x="477" y="16"/>
                  </a:cubicBezTo>
                  <a:cubicBezTo>
                    <a:pt x="516" y="0"/>
                    <a:pt x="561" y="15"/>
                    <a:pt x="583" y="51"/>
                  </a:cubicBezTo>
                  <a:cubicBezTo>
                    <a:pt x="596" y="72"/>
                    <a:pt x="609" y="94"/>
                    <a:pt x="622" y="116"/>
                  </a:cubicBezTo>
                  <a:cubicBezTo>
                    <a:pt x="666" y="111"/>
                    <a:pt x="711" y="111"/>
                    <a:pt x="755" y="116"/>
                  </a:cubicBezTo>
                  <a:cubicBezTo>
                    <a:pt x="768" y="94"/>
                    <a:pt x="781" y="72"/>
                    <a:pt x="794" y="51"/>
                  </a:cubicBezTo>
                  <a:cubicBezTo>
                    <a:pt x="815" y="15"/>
                    <a:pt x="861" y="0"/>
                    <a:pt x="900" y="16"/>
                  </a:cubicBezTo>
                  <a:cubicBezTo>
                    <a:pt x="1014" y="63"/>
                    <a:pt x="1014" y="63"/>
                    <a:pt x="1014" y="63"/>
                  </a:cubicBezTo>
                  <a:cubicBezTo>
                    <a:pt x="1053" y="79"/>
                    <a:pt x="1075" y="122"/>
                    <a:pt x="1064" y="163"/>
                  </a:cubicBezTo>
                  <a:cubicBezTo>
                    <a:pt x="1058" y="187"/>
                    <a:pt x="1052" y="212"/>
                    <a:pt x="1045" y="237"/>
                  </a:cubicBezTo>
                  <a:cubicBezTo>
                    <a:pt x="1080" y="264"/>
                    <a:pt x="1112" y="296"/>
                    <a:pt x="1139" y="331"/>
                  </a:cubicBezTo>
                  <a:cubicBezTo>
                    <a:pt x="1164" y="324"/>
                    <a:pt x="1189" y="318"/>
                    <a:pt x="1213" y="312"/>
                  </a:cubicBezTo>
                  <a:cubicBezTo>
                    <a:pt x="1254" y="301"/>
                    <a:pt x="1297" y="323"/>
                    <a:pt x="1313" y="362"/>
                  </a:cubicBezTo>
                  <a:cubicBezTo>
                    <a:pt x="1360" y="476"/>
                    <a:pt x="1360" y="476"/>
                    <a:pt x="1360" y="476"/>
                  </a:cubicBezTo>
                  <a:cubicBezTo>
                    <a:pt x="1360" y="476"/>
                    <a:pt x="1360" y="476"/>
                    <a:pt x="1360" y="476"/>
                  </a:cubicBezTo>
                  <a:cubicBezTo>
                    <a:pt x="1376" y="515"/>
                    <a:pt x="1361" y="561"/>
                    <a:pt x="1325" y="582"/>
                  </a:cubicBezTo>
                  <a:cubicBezTo>
                    <a:pt x="1304" y="595"/>
                    <a:pt x="1282" y="608"/>
                    <a:pt x="1260" y="621"/>
                  </a:cubicBezTo>
                  <a:cubicBezTo>
                    <a:pt x="1265" y="665"/>
                    <a:pt x="1265" y="710"/>
                    <a:pt x="1260" y="754"/>
                  </a:cubicBezTo>
                  <a:cubicBezTo>
                    <a:pt x="1282" y="767"/>
                    <a:pt x="1304" y="780"/>
                    <a:pt x="1325" y="793"/>
                  </a:cubicBezTo>
                  <a:cubicBezTo>
                    <a:pt x="1361" y="815"/>
                    <a:pt x="1376" y="860"/>
                    <a:pt x="1360" y="899"/>
                  </a:cubicBezTo>
                  <a:cubicBezTo>
                    <a:pt x="1313" y="1013"/>
                    <a:pt x="1313" y="1013"/>
                    <a:pt x="1313" y="1013"/>
                  </a:cubicBezTo>
                  <a:cubicBezTo>
                    <a:pt x="1297" y="1052"/>
                    <a:pt x="1254" y="1074"/>
                    <a:pt x="1213" y="1064"/>
                  </a:cubicBezTo>
                  <a:cubicBezTo>
                    <a:pt x="1189" y="1057"/>
                    <a:pt x="1164" y="1051"/>
                    <a:pt x="1139" y="1044"/>
                  </a:cubicBezTo>
                  <a:cubicBezTo>
                    <a:pt x="1112" y="1079"/>
                    <a:pt x="1080" y="1111"/>
                    <a:pt x="1045" y="1139"/>
                  </a:cubicBezTo>
                  <a:cubicBezTo>
                    <a:pt x="1052" y="1164"/>
                    <a:pt x="1058" y="1188"/>
                    <a:pt x="1064" y="1212"/>
                  </a:cubicBezTo>
                  <a:cubicBezTo>
                    <a:pt x="1075" y="1253"/>
                    <a:pt x="1053" y="1296"/>
                    <a:pt x="1014" y="1312"/>
                  </a:cubicBezTo>
                  <a:cubicBezTo>
                    <a:pt x="900" y="1360"/>
                    <a:pt x="900" y="1360"/>
                    <a:pt x="900" y="1360"/>
                  </a:cubicBezTo>
                  <a:cubicBezTo>
                    <a:pt x="861" y="1376"/>
                    <a:pt x="815" y="1361"/>
                    <a:pt x="794" y="1325"/>
                  </a:cubicBezTo>
                  <a:cubicBezTo>
                    <a:pt x="781" y="1303"/>
                    <a:pt x="768" y="1281"/>
                    <a:pt x="755" y="1259"/>
                  </a:cubicBezTo>
                  <a:cubicBezTo>
                    <a:pt x="711" y="1264"/>
                    <a:pt x="666" y="1264"/>
                    <a:pt x="622" y="1259"/>
                  </a:cubicBezTo>
                  <a:cubicBezTo>
                    <a:pt x="609" y="1281"/>
                    <a:pt x="596" y="1303"/>
                    <a:pt x="583" y="1325"/>
                  </a:cubicBezTo>
                  <a:cubicBezTo>
                    <a:pt x="567" y="1351"/>
                    <a:pt x="539" y="1366"/>
                    <a:pt x="509" y="1366"/>
                  </a:cubicBezTo>
                  <a:close/>
                  <a:moveTo>
                    <a:pt x="403" y="1230"/>
                  </a:moveTo>
                  <a:cubicBezTo>
                    <a:pt x="507" y="1273"/>
                    <a:pt x="507" y="1273"/>
                    <a:pt x="507" y="1273"/>
                  </a:cubicBezTo>
                  <a:cubicBezTo>
                    <a:pt x="519" y="1252"/>
                    <a:pt x="532" y="1231"/>
                    <a:pt x="544" y="1210"/>
                  </a:cubicBezTo>
                  <a:cubicBezTo>
                    <a:pt x="562" y="1180"/>
                    <a:pt x="595" y="1163"/>
                    <a:pt x="629" y="1167"/>
                  </a:cubicBezTo>
                  <a:cubicBezTo>
                    <a:pt x="669" y="1172"/>
                    <a:pt x="708" y="1172"/>
                    <a:pt x="748" y="1167"/>
                  </a:cubicBezTo>
                  <a:cubicBezTo>
                    <a:pt x="782" y="1163"/>
                    <a:pt x="815" y="1180"/>
                    <a:pt x="833" y="1210"/>
                  </a:cubicBezTo>
                  <a:cubicBezTo>
                    <a:pt x="845" y="1231"/>
                    <a:pt x="857" y="1252"/>
                    <a:pt x="870" y="1273"/>
                  </a:cubicBezTo>
                  <a:cubicBezTo>
                    <a:pt x="974" y="1230"/>
                    <a:pt x="974" y="1230"/>
                    <a:pt x="974" y="1230"/>
                  </a:cubicBezTo>
                  <a:cubicBezTo>
                    <a:pt x="968" y="1206"/>
                    <a:pt x="962" y="1183"/>
                    <a:pt x="956" y="1159"/>
                  </a:cubicBezTo>
                  <a:cubicBezTo>
                    <a:pt x="947" y="1125"/>
                    <a:pt x="958" y="1090"/>
                    <a:pt x="986" y="1069"/>
                  </a:cubicBezTo>
                  <a:cubicBezTo>
                    <a:pt x="1017" y="1044"/>
                    <a:pt x="1045" y="1016"/>
                    <a:pt x="1070" y="985"/>
                  </a:cubicBezTo>
                  <a:cubicBezTo>
                    <a:pt x="1091" y="958"/>
                    <a:pt x="1126" y="946"/>
                    <a:pt x="1160" y="955"/>
                  </a:cubicBezTo>
                  <a:cubicBezTo>
                    <a:pt x="1183" y="961"/>
                    <a:pt x="1207" y="967"/>
                    <a:pt x="1230" y="973"/>
                  </a:cubicBezTo>
                  <a:cubicBezTo>
                    <a:pt x="1274" y="869"/>
                    <a:pt x="1274" y="869"/>
                    <a:pt x="1274" y="869"/>
                  </a:cubicBezTo>
                  <a:cubicBezTo>
                    <a:pt x="1253" y="856"/>
                    <a:pt x="1232" y="844"/>
                    <a:pt x="1211" y="832"/>
                  </a:cubicBezTo>
                  <a:cubicBezTo>
                    <a:pt x="1181" y="814"/>
                    <a:pt x="1164" y="781"/>
                    <a:pt x="1168" y="747"/>
                  </a:cubicBezTo>
                  <a:cubicBezTo>
                    <a:pt x="1173" y="707"/>
                    <a:pt x="1173" y="668"/>
                    <a:pt x="1168" y="628"/>
                  </a:cubicBezTo>
                  <a:cubicBezTo>
                    <a:pt x="1164" y="594"/>
                    <a:pt x="1181" y="561"/>
                    <a:pt x="1211" y="543"/>
                  </a:cubicBezTo>
                  <a:cubicBezTo>
                    <a:pt x="1232" y="531"/>
                    <a:pt x="1253" y="519"/>
                    <a:pt x="1274" y="506"/>
                  </a:cubicBezTo>
                  <a:cubicBezTo>
                    <a:pt x="1230" y="402"/>
                    <a:pt x="1230" y="402"/>
                    <a:pt x="1230" y="402"/>
                  </a:cubicBezTo>
                  <a:cubicBezTo>
                    <a:pt x="1207" y="408"/>
                    <a:pt x="1183" y="414"/>
                    <a:pt x="1160" y="420"/>
                  </a:cubicBezTo>
                  <a:cubicBezTo>
                    <a:pt x="1126" y="429"/>
                    <a:pt x="1091" y="418"/>
                    <a:pt x="1070" y="390"/>
                  </a:cubicBezTo>
                  <a:cubicBezTo>
                    <a:pt x="1045" y="359"/>
                    <a:pt x="1017" y="331"/>
                    <a:pt x="986" y="306"/>
                  </a:cubicBezTo>
                  <a:cubicBezTo>
                    <a:pt x="958" y="285"/>
                    <a:pt x="947" y="250"/>
                    <a:pt x="956" y="216"/>
                  </a:cubicBezTo>
                  <a:cubicBezTo>
                    <a:pt x="962" y="193"/>
                    <a:pt x="968" y="169"/>
                    <a:pt x="974" y="146"/>
                  </a:cubicBezTo>
                  <a:cubicBezTo>
                    <a:pt x="870" y="102"/>
                    <a:pt x="870" y="102"/>
                    <a:pt x="870" y="102"/>
                  </a:cubicBezTo>
                  <a:cubicBezTo>
                    <a:pt x="857" y="123"/>
                    <a:pt x="845" y="144"/>
                    <a:pt x="833" y="165"/>
                  </a:cubicBezTo>
                  <a:cubicBezTo>
                    <a:pt x="815" y="195"/>
                    <a:pt x="782" y="212"/>
                    <a:pt x="748" y="208"/>
                  </a:cubicBezTo>
                  <a:cubicBezTo>
                    <a:pt x="708" y="203"/>
                    <a:pt x="668" y="203"/>
                    <a:pt x="629" y="208"/>
                  </a:cubicBezTo>
                  <a:cubicBezTo>
                    <a:pt x="595" y="212"/>
                    <a:pt x="561" y="195"/>
                    <a:pt x="544" y="165"/>
                  </a:cubicBezTo>
                  <a:cubicBezTo>
                    <a:pt x="532" y="144"/>
                    <a:pt x="519" y="123"/>
                    <a:pt x="507" y="102"/>
                  </a:cubicBezTo>
                  <a:cubicBezTo>
                    <a:pt x="403" y="146"/>
                    <a:pt x="403" y="146"/>
                    <a:pt x="403" y="146"/>
                  </a:cubicBezTo>
                  <a:cubicBezTo>
                    <a:pt x="409" y="169"/>
                    <a:pt x="415" y="193"/>
                    <a:pt x="421" y="216"/>
                  </a:cubicBezTo>
                  <a:cubicBezTo>
                    <a:pt x="430" y="250"/>
                    <a:pt x="418" y="285"/>
                    <a:pt x="391" y="306"/>
                  </a:cubicBezTo>
                  <a:cubicBezTo>
                    <a:pt x="360" y="331"/>
                    <a:pt x="332" y="359"/>
                    <a:pt x="307" y="390"/>
                  </a:cubicBezTo>
                  <a:cubicBezTo>
                    <a:pt x="286" y="418"/>
                    <a:pt x="251" y="429"/>
                    <a:pt x="217" y="420"/>
                  </a:cubicBezTo>
                  <a:cubicBezTo>
                    <a:pt x="193" y="414"/>
                    <a:pt x="170" y="408"/>
                    <a:pt x="146" y="402"/>
                  </a:cubicBezTo>
                  <a:cubicBezTo>
                    <a:pt x="103" y="506"/>
                    <a:pt x="103" y="506"/>
                    <a:pt x="103" y="506"/>
                  </a:cubicBezTo>
                  <a:cubicBezTo>
                    <a:pt x="124" y="519"/>
                    <a:pt x="145" y="531"/>
                    <a:pt x="166" y="543"/>
                  </a:cubicBezTo>
                  <a:cubicBezTo>
                    <a:pt x="196" y="561"/>
                    <a:pt x="213" y="594"/>
                    <a:pt x="209" y="628"/>
                  </a:cubicBezTo>
                  <a:cubicBezTo>
                    <a:pt x="204" y="668"/>
                    <a:pt x="204" y="708"/>
                    <a:pt x="209" y="747"/>
                  </a:cubicBezTo>
                  <a:cubicBezTo>
                    <a:pt x="213" y="781"/>
                    <a:pt x="196" y="815"/>
                    <a:pt x="166" y="832"/>
                  </a:cubicBezTo>
                  <a:cubicBezTo>
                    <a:pt x="145" y="844"/>
                    <a:pt x="124" y="856"/>
                    <a:pt x="103" y="869"/>
                  </a:cubicBezTo>
                  <a:cubicBezTo>
                    <a:pt x="146" y="973"/>
                    <a:pt x="146" y="973"/>
                    <a:pt x="146" y="973"/>
                  </a:cubicBezTo>
                  <a:cubicBezTo>
                    <a:pt x="170" y="968"/>
                    <a:pt x="193" y="961"/>
                    <a:pt x="217" y="955"/>
                  </a:cubicBezTo>
                  <a:cubicBezTo>
                    <a:pt x="251" y="946"/>
                    <a:pt x="286" y="958"/>
                    <a:pt x="307" y="985"/>
                  </a:cubicBezTo>
                  <a:cubicBezTo>
                    <a:pt x="332" y="1016"/>
                    <a:pt x="360" y="1044"/>
                    <a:pt x="391" y="1069"/>
                  </a:cubicBezTo>
                  <a:cubicBezTo>
                    <a:pt x="418" y="1090"/>
                    <a:pt x="430" y="1125"/>
                    <a:pt x="421" y="1159"/>
                  </a:cubicBezTo>
                  <a:cubicBezTo>
                    <a:pt x="415" y="1183"/>
                    <a:pt x="409" y="1206"/>
                    <a:pt x="403" y="1230"/>
                  </a:cubicBezTo>
                  <a:close/>
                </a:path>
              </a:pathLst>
            </a:custGeom>
            <a:grp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6" name="Freeform 19">
              <a:extLst>
                <a:ext uri="{FF2B5EF4-FFF2-40B4-BE49-F238E27FC236}">
                  <a16:creationId xmlns:lc="http://schemas.openxmlformats.org/drawingml/2006/lockedCanvas" xmlns:a16="http://schemas.microsoft.com/office/drawing/2014/main" xmlns="" id="{6BD7BA2D-6D6C-45E8-ADFC-062660D14502}"/>
                </a:ext>
              </a:extLst>
            </p:cNvPr>
            <p:cNvSpPr>
              <a:spLocks noEditPoints="1"/>
            </p:cNvSpPr>
            <p:nvPr/>
          </p:nvSpPr>
          <p:spPr bwMode="auto">
            <a:xfrm>
              <a:off x="3762375" y="11879263"/>
              <a:ext cx="2255837" cy="2120900"/>
            </a:xfrm>
            <a:custGeom>
              <a:avLst/>
              <a:gdLst>
                <a:gd name="T0" fmla="*/ 354 w 709"/>
                <a:gd name="T1" fmla="*/ 667 h 667"/>
                <a:gd name="T2" fmla="*/ 235 w 709"/>
                <a:gd name="T3" fmla="*/ 643 h 667"/>
                <a:gd name="T4" fmla="*/ 66 w 709"/>
                <a:gd name="T5" fmla="*/ 474 h 667"/>
                <a:gd name="T6" fmla="*/ 235 w 709"/>
                <a:gd name="T7" fmla="*/ 66 h 667"/>
                <a:gd name="T8" fmla="*/ 643 w 709"/>
                <a:gd name="T9" fmla="*/ 235 h 667"/>
                <a:gd name="T10" fmla="*/ 643 w 709"/>
                <a:gd name="T11" fmla="*/ 235 h 667"/>
                <a:gd name="T12" fmla="*/ 474 w 709"/>
                <a:gd name="T13" fmla="*/ 643 h 667"/>
                <a:gd name="T14" fmla="*/ 354 w 709"/>
                <a:gd name="T15" fmla="*/ 667 h 667"/>
                <a:gd name="T16" fmla="*/ 354 w 709"/>
                <a:gd name="T17" fmla="*/ 134 h 667"/>
                <a:gd name="T18" fmla="*/ 270 w 709"/>
                <a:gd name="T19" fmla="*/ 151 h 667"/>
                <a:gd name="T20" fmla="*/ 150 w 709"/>
                <a:gd name="T21" fmla="*/ 439 h 667"/>
                <a:gd name="T22" fmla="*/ 270 w 709"/>
                <a:gd name="T23" fmla="*/ 559 h 667"/>
                <a:gd name="T24" fmla="*/ 439 w 709"/>
                <a:gd name="T25" fmla="*/ 559 h 667"/>
                <a:gd name="T26" fmla="*/ 558 w 709"/>
                <a:gd name="T27" fmla="*/ 270 h 667"/>
                <a:gd name="T28" fmla="*/ 354 w 709"/>
                <a:gd name="T29" fmla="*/ 134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667">
                  <a:moveTo>
                    <a:pt x="354" y="667"/>
                  </a:moveTo>
                  <a:cubicBezTo>
                    <a:pt x="314" y="667"/>
                    <a:pt x="273" y="659"/>
                    <a:pt x="235" y="643"/>
                  </a:cubicBezTo>
                  <a:cubicBezTo>
                    <a:pt x="158" y="611"/>
                    <a:pt x="98" y="551"/>
                    <a:pt x="66" y="474"/>
                  </a:cubicBezTo>
                  <a:cubicBezTo>
                    <a:pt x="0" y="315"/>
                    <a:pt x="76" y="132"/>
                    <a:pt x="235" y="66"/>
                  </a:cubicBezTo>
                  <a:cubicBezTo>
                    <a:pt x="394" y="0"/>
                    <a:pt x="577" y="76"/>
                    <a:pt x="643" y="235"/>
                  </a:cubicBezTo>
                  <a:cubicBezTo>
                    <a:pt x="643" y="235"/>
                    <a:pt x="643" y="235"/>
                    <a:pt x="643" y="235"/>
                  </a:cubicBezTo>
                  <a:cubicBezTo>
                    <a:pt x="709" y="394"/>
                    <a:pt x="633" y="577"/>
                    <a:pt x="474" y="643"/>
                  </a:cubicBezTo>
                  <a:cubicBezTo>
                    <a:pt x="435" y="659"/>
                    <a:pt x="395" y="667"/>
                    <a:pt x="354" y="667"/>
                  </a:cubicBezTo>
                  <a:close/>
                  <a:moveTo>
                    <a:pt x="354" y="134"/>
                  </a:moveTo>
                  <a:cubicBezTo>
                    <a:pt x="326" y="134"/>
                    <a:pt x="297" y="139"/>
                    <a:pt x="270" y="151"/>
                  </a:cubicBezTo>
                  <a:cubicBezTo>
                    <a:pt x="157" y="197"/>
                    <a:pt x="104" y="327"/>
                    <a:pt x="150" y="439"/>
                  </a:cubicBezTo>
                  <a:cubicBezTo>
                    <a:pt x="173" y="494"/>
                    <a:pt x="215" y="536"/>
                    <a:pt x="270" y="559"/>
                  </a:cubicBezTo>
                  <a:cubicBezTo>
                    <a:pt x="324" y="581"/>
                    <a:pt x="384" y="581"/>
                    <a:pt x="439" y="559"/>
                  </a:cubicBezTo>
                  <a:cubicBezTo>
                    <a:pt x="551" y="512"/>
                    <a:pt x="605" y="383"/>
                    <a:pt x="558" y="270"/>
                  </a:cubicBezTo>
                  <a:cubicBezTo>
                    <a:pt x="523" y="185"/>
                    <a:pt x="441" y="134"/>
                    <a:pt x="354" y="134"/>
                  </a:cubicBezTo>
                  <a:close/>
                </a:path>
              </a:pathLst>
            </a:custGeom>
            <a:grp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7" name="Freeform 20">
              <a:extLst>
                <a:ext uri="{FF2B5EF4-FFF2-40B4-BE49-F238E27FC236}">
                  <a16:creationId xmlns:lc="http://schemas.openxmlformats.org/drawingml/2006/lockedCanvas" xmlns:a16="http://schemas.microsoft.com/office/drawing/2014/main" xmlns="" id="{2B1F8AF9-5C6F-414D-9FF5-CDCEACF4383B}"/>
                </a:ext>
              </a:extLst>
            </p:cNvPr>
            <p:cNvSpPr>
              <a:spLocks noEditPoints="1"/>
            </p:cNvSpPr>
            <p:nvPr/>
          </p:nvSpPr>
          <p:spPr bwMode="auto">
            <a:xfrm>
              <a:off x="5934075" y="8651875"/>
              <a:ext cx="3311525" cy="3309938"/>
            </a:xfrm>
            <a:custGeom>
              <a:avLst/>
              <a:gdLst>
                <a:gd name="T0" fmla="*/ 476 w 1041"/>
                <a:gd name="T1" fmla="*/ 1041 h 1041"/>
                <a:gd name="T2" fmla="*/ 397 w 1041"/>
                <a:gd name="T3" fmla="*/ 930 h 1041"/>
                <a:gd name="T4" fmla="*/ 279 w 1041"/>
                <a:gd name="T5" fmla="*/ 927 h 1041"/>
                <a:gd name="T6" fmla="*/ 121 w 1041"/>
                <a:gd name="T7" fmla="*/ 857 h 1041"/>
                <a:gd name="T8" fmla="*/ 143 w 1041"/>
                <a:gd name="T9" fmla="*/ 723 h 1041"/>
                <a:gd name="T10" fmla="*/ 62 w 1041"/>
                <a:gd name="T11" fmla="*/ 637 h 1041"/>
                <a:gd name="T12" fmla="*/ 0 w 1041"/>
                <a:gd name="T13" fmla="*/ 476 h 1041"/>
                <a:gd name="T14" fmla="*/ 111 w 1041"/>
                <a:gd name="T15" fmla="*/ 397 h 1041"/>
                <a:gd name="T16" fmla="*/ 114 w 1041"/>
                <a:gd name="T17" fmla="*/ 279 h 1041"/>
                <a:gd name="T18" fmla="*/ 184 w 1041"/>
                <a:gd name="T19" fmla="*/ 121 h 1041"/>
                <a:gd name="T20" fmla="*/ 318 w 1041"/>
                <a:gd name="T21" fmla="*/ 143 h 1041"/>
                <a:gd name="T22" fmla="*/ 404 w 1041"/>
                <a:gd name="T23" fmla="*/ 62 h 1041"/>
                <a:gd name="T24" fmla="*/ 565 w 1041"/>
                <a:gd name="T25" fmla="*/ 0 h 1041"/>
                <a:gd name="T26" fmla="*/ 644 w 1041"/>
                <a:gd name="T27" fmla="*/ 110 h 1041"/>
                <a:gd name="T28" fmla="*/ 762 w 1041"/>
                <a:gd name="T29" fmla="*/ 114 h 1041"/>
                <a:gd name="T30" fmla="*/ 920 w 1041"/>
                <a:gd name="T31" fmla="*/ 184 h 1041"/>
                <a:gd name="T32" fmla="*/ 898 w 1041"/>
                <a:gd name="T33" fmla="*/ 318 h 1041"/>
                <a:gd name="T34" fmla="*/ 979 w 1041"/>
                <a:gd name="T35" fmla="*/ 404 h 1041"/>
                <a:gd name="T36" fmla="*/ 1041 w 1041"/>
                <a:gd name="T37" fmla="*/ 565 h 1041"/>
                <a:gd name="T38" fmla="*/ 931 w 1041"/>
                <a:gd name="T39" fmla="*/ 644 h 1041"/>
                <a:gd name="T40" fmla="*/ 927 w 1041"/>
                <a:gd name="T41" fmla="*/ 762 h 1041"/>
                <a:gd name="T42" fmla="*/ 857 w 1041"/>
                <a:gd name="T43" fmla="*/ 920 h 1041"/>
                <a:gd name="T44" fmla="*/ 723 w 1041"/>
                <a:gd name="T45" fmla="*/ 898 h 1041"/>
                <a:gd name="T46" fmla="*/ 637 w 1041"/>
                <a:gd name="T47" fmla="*/ 979 h 1041"/>
                <a:gd name="T48" fmla="*/ 488 w 1041"/>
                <a:gd name="T49" fmla="*/ 954 h 1041"/>
                <a:gd name="T50" fmla="*/ 559 w 1041"/>
                <a:gd name="T51" fmla="*/ 910 h 1041"/>
                <a:gd name="T52" fmla="*/ 689 w 1041"/>
                <a:gd name="T53" fmla="*/ 817 h 1041"/>
                <a:gd name="T54" fmla="*/ 804 w 1041"/>
                <a:gd name="T55" fmla="*/ 849 h 1041"/>
                <a:gd name="T56" fmla="*/ 823 w 1041"/>
                <a:gd name="T57" fmla="*/ 769 h 1041"/>
                <a:gd name="T58" fmla="*/ 850 w 1041"/>
                <a:gd name="T59" fmla="*/ 611 h 1041"/>
                <a:gd name="T60" fmla="*/ 954 w 1041"/>
                <a:gd name="T61" fmla="*/ 553 h 1041"/>
                <a:gd name="T62" fmla="*/ 910 w 1041"/>
                <a:gd name="T63" fmla="*/ 482 h 1041"/>
                <a:gd name="T64" fmla="*/ 817 w 1041"/>
                <a:gd name="T65" fmla="*/ 352 h 1041"/>
                <a:gd name="T66" fmla="*/ 850 w 1041"/>
                <a:gd name="T67" fmla="*/ 237 h 1041"/>
                <a:gd name="T68" fmla="*/ 769 w 1041"/>
                <a:gd name="T69" fmla="*/ 218 h 1041"/>
                <a:gd name="T70" fmla="*/ 612 w 1041"/>
                <a:gd name="T71" fmla="*/ 191 h 1041"/>
                <a:gd name="T72" fmla="*/ 553 w 1041"/>
                <a:gd name="T73" fmla="*/ 87 h 1041"/>
                <a:gd name="T74" fmla="*/ 482 w 1041"/>
                <a:gd name="T75" fmla="*/ 131 h 1041"/>
                <a:gd name="T76" fmla="*/ 353 w 1041"/>
                <a:gd name="T77" fmla="*/ 224 h 1041"/>
                <a:gd name="T78" fmla="*/ 237 w 1041"/>
                <a:gd name="T79" fmla="*/ 191 h 1041"/>
                <a:gd name="T80" fmla="*/ 218 w 1041"/>
                <a:gd name="T81" fmla="*/ 272 h 1041"/>
                <a:gd name="T82" fmla="*/ 192 w 1041"/>
                <a:gd name="T83" fmla="*/ 429 h 1041"/>
                <a:gd name="T84" fmla="*/ 87 w 1041"/>
                <a:gd name="T85" fmla="*/ 488 h 1041"/>
                <a:gd name="T86" fmla="*/ 131 w 1041"/>
                <a:gd name="T87" fmla="*/ 559 h 1041"/>
                <a:gd name="T88" fmla="*/ 224 w 1041"/>
                <a:gd name="T89" fmla="*/ 688 h 1041"/>
                <a:gd name="T90" fmla="*/ 192 w 1041"/>
                <a:gd name="T91" fmla="*/ 804 h 1041"/>
                <a:gd name="T92" fmla="*/ 272 w 1041"/>
                <a:gd name="T93" fmla="*/ 823 h 1041"/>
                <a:gd name="T94" fmla="*/ 430 w 1041"/>
                <a:gd name="T95" fmla="*/ 849 h 1041"/>
                <a:gd name="T96" fmla="*/ 488 w 1041"/>
                <a:gd name="T97" fmla="*/ 954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41" h="1041">
                  <a:moveTo>
                    <a:pt x="565" y="1041"/>
                  </a:moveTo>
                  <a:cubicBezTo>
                    <a:pt x="476" y="1041"/>
                    <a:pt x="476" y="1041"/>
                    <a:pt x="476" y="1041"/>
                  </a:cubicBezTo>
                  <a:cubicBezTo>
                    <a:pt x="440" y="1041"/>
                    <a:pt x="409" y="1014"/>
                    <a:pt x="404" y="979"/>
                  </a:cubicBezTo>
                  <a:cubicBezTo>
                    <a:pt x="402" y="963"/>
                    <a:pt x="399" y="947"/>
                    <a:pt x="397" y="930"/>
                  </a:cubicBezTo>
                  <a:cubicBezTo>
                    <a:pt x="370" y="922"/>
                    <a:pt x="343" y="911"/>
                    <a:pt x="318" y="898"/>
                  </a:cubicBezTo>
                  <a:cubicBezTo>
                    <a:pt x="305" y="907"/>
                    <a:pt x="292" y="917"/>
                    <a:pt x="279" y="927"/>
                  </a:cubicBezTo>
                  <a:cubicBezTo>
                    <a:pt x="250" y="948"/>
                    <a:pt x="210" y="945"/>
                    <a:pt x="184" y="920"/>
                  </a:cubicBezTo>
                  <a:cubicBezTo>
                    <a:pt x="121" y="857"/>
                    <a:pt x="121" y="857"/>
                    <a:pt x="121" y="857"/>
                  </a:cubicBezTo>
                  <a:cubicBezTo>
                    <a:pt x="96" y="831"/>
                    <a:pt x="93" y="791"/>
                    <a:pt x="114" y="762"/>
                  </a:cubicBezTo>
                  <a:cubicBezTo>
                    <a:pt x="124" y="749"/>
                    <a:pt x="133" y="736"/>
                    <a:pt x="143" y="723"/>
                  </a:cubicBezTo>
                  <a:cubicBezTo>
                    <a:pt x="130" y="698"/>
                    <a:pt x="119" y="671"/>
                    <a:pt x="111" y="644"/>
                  </a:cubicBezTo>
                  <a:cubicBezTo>
                    <a:pt x="94" y="642"/>
                    <a:pt x="78" y="639"/>
                    <a:pt x="62" y="637"/>
                  </a:cubicBezTo>
                  <a:cubicBezTo>
                    <a:pt x="27" y="632"/>
                    <a:pt x="0" y="601"/>
                    <a:pt x="0" y="565"/>
                  </a:cubicBezTo>
                  <a:cubicBezTo>
                    <a:pt x="0" y="476"/>
                    <a:pt x="0" y="476"/>
                    <a:pt x="0" y="476"/>
                  </a:cubicBezTo>
                  <a:cubicBezTo>
                    <a:pt x="0" y="440"/>
                    <a:pt x="27" y="409"/>
                    <a:pt x="62" y="404"/>
                  </a:cubicBezTo>
                  <a:cubicBezTo>
                    <a:pt x="78" y="401"/>
                    <a:pt x="94" y="399"/>
                    <a:pt x="111" y="397"/>
                  </a:cubicBezTo>
                  <a:cubicBezTo>
                    <a:pt x="119" y="369"/>
                    <a:pt x="130" y="343"/>
                    <a:pt x="143" y="318"/>
                  </a:cubicBezTo>
                  <a:cubicBezTo>
                    <a:pt x="133" y="305"/>
                    <a:pt x="124" y="291"/>
                    <a:pt x="114" y="279"/>
                  </a:cubicBezTo>
                  <a:cubicBezTo>
                    <a:pt x="93" y="250"/>
                    <a:pt x="96" y="209"/>
                    <a:pt x="121" y="184"/>
                  </a:cubicBezTo>
                  <a:cubicBezTo>
                    <a:pt x="184" y="121"/>
                    <a:pt x="184" y="121"/>
                    <a:pt x="184" y="121"/>
                  </a:cubicBezTo>
                  <a:cubicBezTo>
                    <a:pt x="210" y="96"/>
                    <a:pt x="250" y="92"/>
                    <a:pt x="279" y="114"/>
                  </a:cubicBezTo>
                  <a:cubicBezTo>
                    <a:pt x="292" y="123"/>
                    <a:pt x="305" y="133"/>
                    <a:pt x="318" y="143"/>
                  </a:cubicBezTo>
                  <a:cubicBezTo>
                    <a:pt x="343" y="129"/>
                    <a:pt x="370" y="118"/>
                    <a:pt x="397" y="110"/>
                  </a:cubicBezTo>
                  <a:cubicBezTo>
                    <a:pt x="399" y="94"/>
                    <a:pt x="402" y="78"/>
                    <a:pt x="404" y="62"/>
                  </a:cubicBezTo>
                  <a:cubicBezTo>
                    <a:pt x="409" y="27"/>
                    <a:pt x="440" y="0"/>
                    <a:pt x="476" y="0"/>
                  </a:cubicBezTo>
                  <a:cubicBezTo>
                    <a:pt x="565" y="0"/>
                    <a:pt x="565" y="0"/>
                    <a:pt x="565" y="0"/>
                  </a:cubicBezTo>
                  <a:cubicBezTo>
                    <a:pt x="601" y="0"/>
                    <a:pt x="632" y="27"/>
                    <a:pt x="637" y="62"/>
                  </a:cubicBezTo>
                  <a:cubicBezTo>
                    <a:pt x="640" y="78"/>
                    <a:pt x="642" y="94"/>
                    <a:pt x="644" y="110"/>
                  </a:cubicBezTo>
                  <a:cubicBezTo>
                    <a:pt x="672" y="118"/>
                    <a:pt x="698" y="129"/>
                    <a:pt x="723" y="143"/>
                  </a:cubicBezTo>
                  <a:cubicBezTo>
                    <a:pt x="736" y="133"/>
                    <a:pt x="750" y="123"/>
                    <a:pt x="762" y="114"/>
                  </a:cubicBezTo>
                  <a:cubicBezTo>
                    <a:pt x="791" y="92"/>
                    <a:pt x="832" y="96"/>
                    <a:pt x="857" y="121"/>
                  </a:cubicBezTo>
                  <a:cubicBezTo>
                    <a:pt x="920" y="184"/>
                    <a:pt x="920" y="184"/>
                    <a:pt x="920" y="184"/>
                  </a:cubicBezTo>
                  <a:cubicBezTo>
                    <a:pt x="945" y="209"/>
                    <a:pt x="949" y="250"/>
                    <a:pt x="927" y="278"/>
                  </a:cubicBezTo>
                  <a:cubicBezTo>
                    <a:pt x="918" y="291"/>
                    <a:pt x="908" y="305"/>
                    <a:pt x="898" y="318"/>
                  </a:cubicBezTo>
                  <a:cubicBezTo>
                    <a:pt x="912" y="343"/>
                    <a:pt x="923" y="369"/>
                    <a:pt x="931" y="397"/>
                  </a:cubicBezTo>
                  <a:cubicBezTo>
                    <a:pt x="947" y="399"/>
                    <a:pt x="963" y="401"/>
                    <a:pt x="979" y="404"/>
                  </a:cubicBezTo>
                  <a:cubicBezTo>
                    <a:pt x="1014" y="409"/>
                    <a:pt x="1041" y="440"/>
                    <a:pt x="1041" y="476"/>
                  </a:cubicBezTo>
                  <a:cubicBezTo>
                    <a:pt x="1041" y="565"/>
                    <a:pt x="1041" y="565"/>
                    <a:pt x="1041" y="565"/>
                  </a:cubicBezTo>
                  <a:cubicBezTo>
                    <a:pt x="1041" y="601"/>
                    <a:pt x="1014" y="632"/>
                    <a:pt x="979" y="637"/>
                  </a:cubicBezTo>
                  <a:cubicBezTo>
                    <a:pt x="963" y="639"/>
                    <a:pt x="947" y="642"/>
                    <a:pt x="931" y="644"/>
                  </a:cubicBezTo>
                  <a:cubicBezTo>
                    <a:pt x="923" y="671"/>
                    <a:pt x="911" y="698"/>
                    <a:pt x="898" y="723"/>
                  </a:cubicBezTo>
                  <a:cubicBezTo>
                    <a:pt x="908" y="736"/>
                    <a:pt x="918" y="749"/>
                    <a:pt x="927" y="762"/>
                  </a:cubicBezTo>
                  <a:cubicBezTo>
                    <a:pt x="949" y="791"/>
                    <a:pt x="945" y="831"/>
                    <a:pt x="920" y="857"/>
                  </a:cubicBezTo>
                  <a:cubicBezTo>
                    <a:pt x="857" y="920"/>
                    <a:pt x="857" y="920"/>
                    <a:pt x="857" y="920"/>
                  </a:cubicBezTo>
                  <a:cubicBezTo>
                    <a:pt x="832" y="945"/>
                    <a:pt x="791" y="948"/>
                    <a:pt x="762" y="927"/>
                  </a:cubicBezTo>
                  <a:cubicBezTo>
                    <a:pt x="750" y="917"/>
                    <a:pt x="736" y="907"/>
                    <a:pt x="723" y="898"/>
                  </a:cubicBezTo>
                  <a:cubicBezTo>
                    <a:pt x="698" y="911"/>
                    <a:pt x="672" y="922"/>
                    <a:pt x="644" y="930"/>
                  </a:cubicBezTo>
                  <a:cubicBezTo>
                    <a:pt x="642" y="947"/>
                    <a:pt x="640" y="963"/>
                    <a:pt x="637" y="979"/>
                  </a:cubicBezTo>
                  <a:cubicBezTo>
                    <a:pt x="632" y="1014"/>
                    <a:pt x="601" y="1041"/>
                    <a:pt x="565" y="1041"/>
                  </a:cubicBezTo>
                  <a:close/>
                  <a:moveTo>
                    <a:pt x="488" y="954"/>
                  </a:moveTo>
                  <a:cubicBezTo>
                    <a:pt x="553" y="954"/>
                    <a:pt x="553" y="954"/>
                    <a:pt x="553" y="954"/>
                  </a:cubicBezTo>
                  <a:cubicBezTo>
                    <a:pt x="555" y="939"/>
                    <a:pt x="557" y="924"/>
                    <a:pt x="559" y="910"/>
                  </a:cubicBezTo>
                  <a:cubicBezTo>
                    <a:pt x="563" y="881"/>
                    <a:pt x="583" y="857"/>
                    <a:pt x="612" y="849"/>
                  </a:cubicBezTo>
                  <a:cubicBezTo>
                    <a:pt x="639" y="842"/>
                    <a:pt x="665" y="831"/>
                    <a:pt x="689" y="817"/>
                  </a:cubicBezTo>
                  <a:cubicBezTo>
                    <a:pt x="714" y="803"/>
                    <a:pt x="746" y="805"/>
                    <a:pt x="769" y="823"/>
                  </a:cubicBezTo>
                  <a:cubicBezTo>
                    <a:pt x="781" y="832"/>
                    <a:pt x="793" y="841"/>
                    <a:pt x="804" y="849"/>
                  </a:cubicBezTo>
                  <a:cubicBezTo>
                    <a:pt x="850" y="804"/>
                    <a:pt x="850" y="804"/>
                    <a:pt x="850" y="804"/>
                  </a:cubicBezTo>
                  <a:cubicBezTo>
                    <a:pt x="841" y="792"/>
                    <a:pt x="832" y="780"/>
                    <a:pt x="823" y="769"/>
                  </a:cubicBezTo>
                  <a:cubicBezTo>
                    <a:pt x="805" y="745"/>
                    <a:pt x="803" y="714"/>
                    <a:pt x="817" y="688"/>
                  </a:cubicBezTo>
                  <a:cubicBezTo>
                    <a:pt x="831" y="664"/>
                    <a:pt x="842" y="638"/>
                    <a:pt x="850" y="611"/>
                  </a:cubicBezTo>
                  <a:cubicBezTo>
                    <a:pt x="857" y="583"/>
                    <a:pt x="881" y="562"/>
                    <a:pt x="910" y="559"/>
                  </a:cubicBezTo>
                  <a:cubicBezTo>
                    <a:pt x="925" y="557"/>
                    <a:pt x="940" y="555"/>
                    <a:pt x="954" y="553"/>
                  </a:cubicBezTo>
                  <a:cubicBezTo>
                    <a:pt x="954" y="488"/>
                    <a:pt x="954" y="488"/>
                    <a:pt x="954" y="488"/>
                  </a:cubicBezTo>
                  <a:cubicBezTo>
                    <a:pt x="940" y="486"/>
                    <a:pt x="925" y="484"/>
                    <a:pt x="910" y="482"/>
                  </a:cubicBezTo>
                  <a:cubicBezTo>
                    <a:pt x="881" y="478"/>
                    <a:pt x="857" y="458"/>
                    <a:pt x="850" y="429"/>
                  </a:cubicBezTo>
                  <a:cubicBezTo>
                    <a:pt x="842" y="402"/>
                    <a:pt x="831" y="376"/>
                    <a:pt x="817" y="352"/>
                  </a:cubicBezTo>
                  <a:cubicBezTo>
                    <a:pt x="803" y="327"/>
                    <a:pt x="805" y="295"/>
                    <a:pt x="823" y="272"/>
                  </a:cubicBezTo>
                  <a:cubicBezTo>
                    <a:pt x="832" y="260"/>
                    <a:pt x="841" y="248"/>
                    <a:pt x="850" y="237"/>
                  </a:cubicBezTo>
                  <a:cubicBezTo>
                    <a:pt x="804" y="191"/>
                    <a:pt x="804" y="191"/>
                    <a:pt x="804" y="191"/>
                  </a:cubicBezTo>
                  <a:cubicBezTo>
                    <a:pt x="793" y="200"/>
                    <a:pt x="781" y="209"/>
                    <a:pt x="769" y="218"/>
                  </a:cubicBezTo>
                  <a:cubicBezTo>
                    <a:pt x="746" y="236"/>
                    <a:pt x="714" y="238"/>
                    <a:pt x="689" y="224"/>
                  </a:cubicBezTo>
                  <a:cubicBezTo>
                    <a:pt x="665" y="210"/>
                    <a:pt x="639" y="199"/>
                    <a:pt x="612" y="191"/>
                  </a:cubicBezTo>
                  <a:cubicBezTo>
                    <a:pt x="583" y="184"/>
                    <a:pt x="563" y="160"/>
                    <a:pt x="559" y="131"/>
                  </a:cubicBezTo>
                  <a:cubicBezTo>
                    <a:pt x="557" y="116"/>
                    <a:pt x="555" y="101"/>
                    <a:pt x="553" y="87"/>
                  </a:cubicBezTo>
                  <a:cubicBezTo>
                    <a:pt x="488" y="87"/>
                    <a:pt x="488" y="87"/>
                    <a:pt x="488" y="87"/>
                  </a:cubicBezTo>
                  <a:cubicBezTo>
                    <a:pt x="486" y="101"/>
                    <a:pt x="484" y="116"/>
                    <a:pt x="482" y="131"/>
                  </a:cubicBezTo>
                  <a:cubicBezTo>
                    <a:pt x="479" y="160"/>
                    <a:pt x="458" y="184"/>
                    <a:pt x="430" y="191"/>
                  </a:cubicBezTo>
                  <a:cubicBezTo>
                    <a:pt x="403" y="199"/>
                    <a:pt x="377" y="210"/>
                    <a:pt x="353" y="224"/>
                  </a:cubicBezTo>
                  <a:cubicBezTo>
                    <a:pt x="327" y="238"/>
                    <a:pt x="296" y="236"/>
                    <a:pt x="272" y="218"/>
                  </a:cubicBezTo>
                  <a:cubicBezTo>
                    <a:pt x="261" y="209"/>
                    <a:pt x="249" y="200"/>
                    <a:pt x="237" y="191"/>
                  </a:cubicBezTo>
                  <a:cubicBezTo>
                    <a:pt x="192" y="237"/>
                    <a:pt x="192" y="237"/>
                    <a:pt x="192" y="237"/>
                  </a:cubicBezTo>
                  <a:cubicBezTo>
                    <a:pt x="200" y="248"/>
                    <a:pt x="209" y="260"/>
                    <a:pt x="218" y="272"/>
                  </a:cubicBezTo>
                  <a:cubicBezTo>
                    <a:pt x="236" y="295"/>
                    <a:pt x="238" y="327"/>
                    <a:pt x="224" y="352"/>
                  </a:cubicBezTo>
                  <a:cubicBezTo>
                    <a:pt x="210" y="376"/>
                    <a:pt x="199" y="402"/>
                    <a:pt x="192" y="429"/>
                  </a:cubicBezTo>
                  <a:cubicBezTo>
                    <a:pt x="184" y="458"/>
                    <a:pt x="160" y="478"/>
                    <a:pt x="131" y="482"/>
                  </a:cubicBezTo>
                  <a:cubicBezTo>
                    <a:pt x="117" y="484"/>
                    <a:pt x="102" y="486"/>
                    <a:pt x="87" y="488"/>
                  </a:cubicBezTo>
                  <a:cubicBezTo>
                    <a:pt x="87" y="553"/>
                    <a:pt x="87" y="553"/>
                    <a:pt x="87" y="553"/>
                  </a:cubicBezTo>
                  <a:cubicBezTo>
                    <a:pt x="102" y="555"/>
                    <a:pt x="117" y="557"/>
                    <a:pt x="131" y="559"/>
                  </a:cubicBezTo>
                  <a:cubicBezTo>
                    <a:pt x="160" y="562"/>
                    <a:pt x="184" y="583"/>
                    <a:pt x="192" y="611"/>
                  </a:cubicBezTo>
                  <a:cubicBezTo>
                    <a:pt x="199" y="638"/>
                    <a:pt x="210" y="664"/>
                    <a:pt x="224" y="688"/>
                  </a:cubicBezTo>
                  <a:cubicBezTo>
                    <a:pt x="238" y="714"/>
                    <a:pt x="236" y="745"/>
                    <a:pt x="218" y="769"/>
                  </a:cubicBezTo>
                  <a:cubicBezTo>
                    <a:pt x="209" y="780"/>
                    <a:pt x="200" y="792"/>
                    <a:pt x="192" y="804"/>
                  </a:cubicBezTo>
                  <a:cubicBezTo>
                    <a:pt x="237" y="849"/>
                    <a:pt x="237" y="849"/>
                    <a:pt x="237" y="849"/>
                  </a:cubicBezTo>
                  <a:cubicBezTo>
                    <a:pt x="249" y="841"/>
                    <a:pt x="261" y="832"/>
                    <a:pt x="272" y="823"/>
                  </a:cubicBezTo>
                  <a:cubicBezTo>
                    <a:pt x="296" y="805"/>
                    <a:pt x="327" y="803"/>
                    <a:pt x="353" y="817"/>
                  </a:cubicBezTo>
                  <a:cubicBezTo>
                    <a:pt x="377" y="831"/>
                    <a:pt x="403" y="842"/>
                    <a:pt x="430" y="849"/>
                  </a:cubicBezTo>
                  <a:cubicBezTo>
                    <a:pt x="458" y="857"/>
                    <a:pt x="479" y="881"/>
                    <a:pt x="482" y="910"/>
                  </a:cubicBezTo>
                  <a:cubicBezTo>
                    <a:pt x="484" y="924"/>
                    <a:pt x="486" y="939"/>
                    <a:pt x="488" y="954"/>
                  </a:cubicBezTo>
                  <a:close/>
                </a:path>
              </a:pathLst>
            </a:custGeom>
            <a:grp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8" name="Freeform 21">
              <a:extLst>
                <a:ext uri="{FF2B5EF4-FFF2-40B4-BE49-F238E27FC236}">
                  <a16:creationId xmlns:lc="http://schemas.openxmlformats.org/drawingml/2006/lockedCanvas" xmlns:a16="http://schemas.microsoft.com/office/drawing/2014/main" xmlns="" id="{86200B55-0FC0-44D5-B51B-5017CAF07A9B}"/>
                </a:ext>
              </a:extLst>
            </p:cNvPr>
            <p:cNvSpPr>
              <a:spLocks noEditPoints="1"/>
            </p:cNvSpPr>
            <p:nvPr/>
          </p:nvSpPr>
          <p:spPr bwMode="auto">
            <a:xfrm>
              <a:off x="7000875" y="9717088"/>
              <a:ext cx="1179512" cy="1179513"/>
            </a:xfrm>
            <a:custGeom>
              <a:avLst/>
              <a:gdLst>
                <a:gd name="T0" fmla="*/ 186 w 371"/>
                <a:gd name="T1" fmla="*/ 371 h 371"/>
                <a:gd name="T2" fmla="*/ 0 w 371"/>
                <a:gd name="T3" fmla="*/ 185 h 371"/>
                <a:gd name="T4" fmla="*/ 186 w 371"/>
                <a:gd name="T5" fmla="*/ 0 h 371"/>
                <a:gd name="T6" fmla="*/ 371 w 371"/>
                <a:gd name="T7" fmla="*/ 185 h 371"/>
                <a:gd name="T8" fmla="*/ 186 w 371"/>
                <a:gd name="T9" fmla="*/ 371 h 371"/>
                <a:gd name="T10" fmla="*/ 186 w 371"/>
                <a:gd name="T11" fmla="*/ 82 h 371"/>
                <a:gd name="T12" fmla="*/ 83 w 371"/>
                <a:gd name="T13" fmla="*/ 185 h 371"/>
                <a:gd name="T14" fmla="*/ 186 w 371"/>
                <a:gd name="T15" fmla="*/ 288 h 371"/>
                <a:gd name="T16" fmla="*/ 289 w 371"/>
                <a:gd name="T17" fmla="*/ 185 h 371"/>
                <a:gd name="T18" fmla="*/ 186 w 371"/>
                <a:gd name="T19" fmla="*/ 82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1" h="371">
                  <a:moveTo>
                    <a:pt x="186" y="371"/>
                  </a:moveTo>
                  <a:cubicBezTo>
                    <a:pt x="83" y="371"/>
                    <a:pt x="0" y="288"/>
                    <a:pt x="0" y="185"/>
                  </a:cubicBezTo>
                  <a:cubicBezTo>
                    <a:pt x="0" y="83"/>
                    <a:pt x="83" y="0"/>
                    <a:pt x="186" y="0"/>
                  </a:cubicBezTo>
                  <a:cubicBezTo>
                    <a:pt x="288" y="0"/>
                    <a:pt x="371" y="83"/>
                    <a:pt x="371" y="185"/>
                  </a:cubicBezTo>
                  <a:cubicBezTo>
                    <a:pt x="371" y="288"/>
                    <a:pt x="288" y="371"/>
                    <a:pt x="186" y="371"/>
                  </a:cubicBezTo>
                  <a:close/>
                  <a:moveTo>
                    <a:pt x="186" y="82"/>
                  </a:moveTo>
                  <a:cubicBezTo>
                    <a:pt x="129" y="82"/>
                    <a:pt x="83" y="128"/>
                    <a:pt x="83" y="185"/>
                  </a:cubicBezTo>
                  <a:cubicBezTo>
                    <a:pt x="83" y="242"/>
                    <a:pt x="129" y="288"/>
                    <a:pt x="186" y="288"/>
                  </a:cubicBezTo>
                  <a:cubicBezTo>
                    <a:pt x="243" y="288"/>
                    <a:pt x="289" y="242"/>
                    <a:pt x="289" y="185"/>
                  </a:cubicBezTo>
                  <a:cubicBezTo>
                    <a:pt x="289" y="128"/>
                    <a:pt x="243" y="82"/>
                    <a:pt x="186" y="82"/>
                  </a:cubicBezTo>
                  <a:close/>
                </a:path>
              </a:pathLst>
            </a:custGeom>
            <a:grp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89" name="Group 47">
            <a:extLst>
              <a:ext uri="{FF2B5EF4-FFF2-40B4-BE49-F238E27FC236}">
                <a16:creationId xmlns:lc="http://schemas.openxmlformats.org/drawingml/2006/lockedCanvas" xmlns:a16="http://schemas.microsoft.com/office/drawing/2014/main" xmlns="" id="{26DF9EA8-E89D-4490-A1C1-EAFB96EFFC5C}"/>
              </a:ext>
            </a:extLst>
          </p:cNvPr>
          <p:cNvGrpSpPr/>
          <p:nvPr/>
        </p:nvGrpSpPr>
        <p:grpSpPr>
          <a:xfrm>
            <a:off x="9459543" y="2955585"/>
            <a:ext cx="1273829" cy="1635357"/>
            <a:chOff x="7931851" y="2464731"/>
            <a:chExt cx="1002842" cy="1223210"/>
          </a:xfrm>
        </p:grpSpPr>
        <p:sp>
          <p:nvSpPr>
            <p:cNvPr id="90" name="Freeform 5">
              <a:extLst>
                <a:ext uri="{FF2B5EF4-FFF2-40B4-BE49-F238E27FC236}">
                  <a16:creationId xmlns:lc="http://schemas.openxmlformats.org/drawingml/2006/lockedCanvas" xmlns:a16="http://schemas.microsoft.com/office/drawing/2014/main" xmlns="" id="{3A600B19-9BA0-4E0D-8C72-6B38F005AD1C}"/>
                </a:ext>
              </a:extLst>
            </p:cNvPr>
            <p:cNvSpPr>
              <a:spLocks noEditPoints="1"/>
            </p:cNvSpPr>
            <p:nvPr/>
          </p:nvSpPr>
          <p:spPr bwMode="auto">
            <a:xfrm>
              <a:off x="8120806" y="2650831"/>
              <a:ext cx="623981" cy="1037110"/>
            </a:xfrm>
            <a:custGeom>
              <a:avLst/>
              <a:gdLst>
                <a:gd name="T0" fmla="*/ 674 w 750"/>
                <a:gd name="T1" fmla="*/ 602 h 1237"/>
                <a:gd name="T2" fmla="*/ 750 w 750"/>
                <a:gd name="T3" fmla="*/ 376 h 1237"/>
                <a:gd name="T4" fmla="*/ 638 w 750"/>
                <a:gd name="T5" fmla="*/ 110 h 1237"/>
                <a:gd name="T6" fmla="*/ 370 w 750"/>
                <a:gd name="T7" fmla="*/ 2 h 1237"/>
                <a:gd name="T8" fmla="*/ 110 w 750"/>
                <a:gd name="T9" fmla="*/ 112 h 1237"/>
                <a:gd name="T10" fmla="*/ 1 w 750"/>
                <a:gd name="T11" fmla="*/ 373 h 1237"/>
                <a:gd name="T12" fmla="*/ 77 w 750"/>
                <a:gd name="T13" fmla="*/ 603 h 1237"/>
                <a:gd name="T14" fmla="*/ 205 w 750"/>
                <a:gd name="T15" fmla="*/ 976 h 1237"/>
                <a:gd name="T16" fmla="*/ 205 w 750"/>
                <a:gd name="T17" fmla="*/ 1120 h 1237"/>
                <a:gd name="T18" fmla="*/ 321 w 750"/>
                <a:gd name="T19" fmla="*/ 1237 h 1237"/>
                <a:gd name="T20" fmla="*/ 430 w 750"/>
                <a:gd name="T21" fmla="*/ 1237 h 1237"/>
                <a:gd name="T22" fmla="*/ 546 w 750"/>
                <a:gd name="T23" fmla="*/ 1120 h 1237"/>
                <a:gd name="T24" fmla="*/ 546 w 750"/>
                <a:gd name="T25" fmla="*/ 976 h 1237"/>
                <a:gd name="T26" fmla="*/ 674 w 750"/>
                <a:gd name="T27" fmla="*/ 602 h 1237"/>
                <a:gd name="T28" fmla="*/ 116 w 750"/>
                <a:gd name="T29" fmla="*/ 574 h 1237"/>
                <a:gd name="T30" fmla="*/ 49 w 750"/>
                <a:gd name="T31" fmla="*/ 373 h 1237"/>
                <a:gd name="T32" fmla="*/ 371 w 750"/>
                <a:gd name="T33" fmla="*/ 50 h 1237"/>
                <a:gd name="T34" fmla="*/ 605 w 750"/>
                <a:gd name="T35" fmla="*/ 144 h 1237"/>
                <a:gd name="T36" fmla="*/ 702 w 750"/>
                <a:gd name="T37" fmla="*/ 376 h 1237"/>
                <a:gd name="T38" fmla="*/ 636 w 750"/>
                <a:gd name="T39" fmla="*/ 573 h 1237"/>
                <a:gd name="T40" fmla="*/ 498 w 750"/>
                <a:gd name="T41" fmla="*/ 967 h 1237"/>
                <a:gd name="T42" fmla="*/ 253 w 750"/>
                <a:gd name="T43" fmla="*/ 967 h 1237"/>
                <a:gd name="T44" fmla="*/ 116 w 750"/>
                <a:gd name="T45" fmla="*/ 574 h 1237"/>
                <a:gd name="T46" fmla="*/ 253 w 750"/>
                <a:gd name="T47" fmla="*/ 1104 h 1237"/>
                <a:gd name="T48" fmla="*/ 253 w 750"/>
                <a:gd name="T49" fmla="*/ 1085 h 1237"/>
                <a:gd name="T50" fmla="*/ 498 w 750"/>
                <a:gd name="T51" fmla="*/ 1113 h 1237"/>
                <a:gd name="T52" fmla="*/ 498 w 750"/>
                <a:gd name="T53" fmla="*/ 1120 h 1237"/>
                <a:gd name="T54" fmla="*/ 497 w 750"/>
                <a:gd name="T55" fmla="*/ 1132 h 1237"/>
                <a:gd name="T56" fmla="*/ 253 w 750"/>
                <a:gd name="T57" fmla="*/ 1104 h 1237"/>
                <a:gd name="T58" fmla="*/ 253 w 750"/>
                <a:gd name="T59" fmla="*/ 1036 h 1237"/>
                <a:gd name="T60" fmla="*/ 253 w 750"/>
                <a:gd name="T61" fmla="*/ 1015 h 1237"/>
                <a:gd name="T62" fmla="*/ 498 w 750"/>
                <a:gd name="T63" fmla="*/ 1015 h 1237"/>
                <a:gd name="T64" fmla="*/ 498 w 750"/>
                <a:gd name="T65" fmla="*/ 1064 h 1237"/>
                <a:gd name="T66" fmla="*/ 253 w 750"/>
                <a:gd name="T67" fmla="*/ 1036 h 1237"/>
                <a:gd name="T68" fmla="*/ 321 w 750"/>
                <a:gd name="T69" fmla="*/ 1189 h 1237"/>
                <a:gd name="T70" fmla="*/ 262 w 750"/>
                <a:gd name="T71" fmla="*/ 1153 h 1237"/>
                <a:gd name="T72" fmla="*/ 468 w 750"/>
                <a:gd name="T73" fmla="*/ 1177 h 1237"/>
                <a:gd name="T74" fmla="*/ 430 w 750"/>
                <a:gd name="T75" fmla="*/ 1189 h 1237"/>
                <a:gd name="T76" fmla="*/ 321 w 750"/>
                <a:gd name="T77" fmla="*/ 1189 h 1237"/>
                <a:gd name="T78" fmla="*/ 321 w 750"/>
                <a:gd name="T79" fmla="*/ 1189 h 1237"/>
                <a:gd name="T80" fmla="*/ 321 w 750"/>
                <a:gd name="T81" fmla="*/ 1189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50" h="1237">
                  <a:moveTo>
                    <a:pt x="674" y="602"/>
                  </a:moveTo>
                  <a:cubicBezTo>
                    <a:pt x="724" y="537"/>
                    <a:pt x="750" y="459"/>
                    <a:pt x="750" y="376"/>
                  </a:cubicBezTo>
                  <a:cubicBezTo>
                    <a:pt x="750" y="275"/>
                    <a:pt x="710" y="180"/>
                    <a:pt x="638" y="110"/>
                  </a:cubicBezTo>
                  <a:cubicBezTo>
                    <a:pt x="566" y="39"/>
                    <a:pt x="471" y="0"/>
                    <a:pt x="370" y="2"/>
                  </a:cubicBezTo>
                  <a:cubicBezTo>
                    <a:pt x="272" y="3"/>
                    <a:pt x="180" y="42"/>
                    <a:pt x="110" y="112"/>
                  </a:cubicBezTo>
                  <a:cubicBezTo>
                    <a:pt x="41" y="182"/>
                    <a:pt x="2" y="275"/>
                    <a:pt x="1" y="373"/>
                  </a:cubicBezTo>
                  <a:cubicBezTo>
                    <a:pt x="0" y="457"/>
                    <a:pt x="27" y="536"/>
                    <a:pt x="77" y="603"/>
                  </a:cubicBezTo>
                  <a:cubicBezTo>
                    <a:pt x="160" y="711"/>
                    <a:pt x="205" y="843"/>
                    <a:pt x="205" y="976"/>
                  </a:cubicBezTo>
                  <a:cubicBezTo>
                    <a:pt x="205" y="1120"/>
                    <a:pt x="205" y="1120"/>
                    <a:pt x="205" y="1120"/>
                  </a:cubicBezTo>
                  <a:cubicBezTo>
                    <a:pt x="205" y="1185"/>
                    <a:pt x="257" y="1237"/>
                    <a:pt x="321" y="1237"/>
                  </a:cubicBezTo>
                  <a:cubicBezTo>
                    <a:pt x="430" y="1237"/>
                    <a:pt x="430" y="1237"/>
                    <a:pt x="430" y="1237"/>
                  </a:cubicBezTo>
                  <a:cubicBezTo>
                    <a:pt x="494" y="1237"/>
                    <a:pt x="546" y="1185"/>
                    <a:pt x="546" y="1120"/>
                  </a:cubicBezTo>
                  <a:cubicBezTo>
                    <a:pt x="546" y="976"/>
                    <a:pt x="546" y="976"/>
                    <a:pt x="546" y="976"/>
                  </a:cubicBezTo>
                  <a:cubicBezTo>
                    <a:pt x="546" y="842"/>
                    <a:pt x="590" y="713"/>
                    <a:pt x="674" y="602"/>
                  </a:cubicBezTo>
                  <a:close/>
                  <a:moveTo>
                    <a:pt x="116" y="574"/>
                  </a:moveTo>
                  <a:cubicBezTo>
                    <a:pt x="71" y="516"/>
                    <a:pt x="48" y="446"/>
                    <a:pt x="49" y="373"/>
                  </a:cubicBezTo>
                  <a:cubicBezTo>
                    <a:pt x="51" y="197"/>
                    <a:pt x="195" y="52"/>
                    <a:pt x="371" y="50"/>
                  </a:cubicBezTo>
                  <a:cubicBezTo>
                    <a:pt x="459" y="49"/>
                    <a:pt x="542" y="82"/>
                    <a:pt x="605" y="144"/>
                  </a:cubicBezTo>
                  <a:cubicBezTo>
                    <a:pt x="667" y="206"/>
                    <a:pt x="702" y="288"/>
                    <a:pt x="702" y="376"/>
                  </a:cubicBezTo>
                  <a:cubicBezTo>
                    <a:pt x="702" y="448"/>
                    <a:pt x="679" y="516"/>
                    <a:pt x="636" y="573"/>
                  </a:cubicBezTo>
                  <a:cubicBezTo>
                    <a:pt x="547" y="690"/>
                    <a:pt x="500" y="825"/>
                    <a:pt x="498" y="967"/>
                  </a:cubicBezTo>
                  <a:cubicBezTo>
                    <a:pt x="253" y="967"/>
                    <a:pt x="253" y="967"/>
                    <a:pt x="253" y="967"/>
                  </a:cubicBezTo>
                  <a:cubicBezTo>
                    <a:pt x="251" y="827"/>
                    <a:pt x="202" y="688"/>
                    <a:pt x="116" y="574"/>
                  </a:cubicBezTo>
                  <a:close/>
                  <a:moveTo>
                    <a:pt x="253" y="1104"/>
                  </a:moveTo>
                  <a:cubicBezTo>
                    <a:pt x="253" y="1085"/>
                    <a:pt x="253" y="1085"/>
                    <a:pt x="253" y="1085"/>
                  </a:cubicBezTo>
                  <a:cubicBezTo>
                    <a:pt x="498" y="1113"/>
                    <a:pt x="498" y="1113"/>
                    <a:pt x="498" y="1113"/>
                  </a:cubicBezTo>
                  <a:cubicBezTo>
                    <a:pt x="498" y="1120"/>
                    <a:pt x="498" y="1120"/>
                    <a:pt x="498" y="1120"/>
                  </a:cubicBezTo>
                  <a:cubicBezTo>
                    <a:pt x="498" y="1124"/>
                    <a:pt x="498" y="1128"/>
                    <a:pt x="497" y="1132"/>
                  </a:cubicBezTo>
                  <a:lnTo>
                    <a:pt x="253" y="1104"/>
                  </a:lnTo>
                  <a:close/>
                  <a:moveTo>
                    <a:pt x="253" y="1036"/>
                  </a:moveTo>
                  <a:cubicBezTo>
                    <a:pt x="253" y="1015"/>
                    <a:pt x="253" y="1015"/>
                    <a:pt x="253" y="1015"/>
                  </a:cubicBezTo>
                  <a:cubicBezTo>
                    <a:pt x="498" y="1015"/>
                    <a:pt x="498" y="1015"/>
                    <a:pt x="498" y="1015"/>
                  </a:cubicBezTo>
                  <a:cubicBezTo>
                    <a:pt x="498" y="1064"/>
                    <a:pt x="498" y="1064"/>
                    <a:pt x="498" y="1064"/>
                  </a:cubicBezTo>
                  <a:lnTo>
                    <a:pt x="253" y="1036"/>
                  </a:lnTo>
                  <a:close/>
                  <a:moveTo>
                    <a:pt x="321" y="1189"/>
                  </a:moveTo>
                  <a:cubicBezTo>
                    <a:pt x="296" y="1189"/>
                    <a:pt x="273" y="1174"/>
                    <a:pt x="262" y="1153"/>
                  </a:cubicBezTo>
                  <a:cubicBezTo>
                    <a:pt x="468" y="1177"/>
                    <a:pt x="468" y="1177"/>
                    <a:pt x="468" y="1177"/>
                  </a:cubicBezTo>
                  <a:cubicBezTo>
                    <a:pt x="457" y="1184"/>
                    <a:pt x="444" y="1189"/>
                    <a:pt x="430" y="1189"/>
                  </a:cubicBezTo>
                  <a:lnTo>
                    <a:pt x="321" y="1189"/>
                  </a:lnTo>
                  <a:close/>
                  <a:moveTo>
                    <a:pt x="321" y="1189"/>
                  </a:moveTo>
                  <a:cubicBezTo>
                    <a:pt x="321" y="1189"/>
                    <a:pt x="321" y="1189"/>
                    <a:pt x="321" y="1189"/>
                  </a:cubicBezTo>
                </a:path>
              </a:pathLst>
            </a:custGeom>
            <a:ln/>
          </p:spPr>
          <p:style>
            <a:lnRef idx="3">
              <a:schemeClr val="dk1"/>
            </a:lnRef>
            <a:fillRef idx="0">
              <a:schemeClr val="dk1"/>
            </a:fillRef>
            <a:effectRef idx="2">
              <a:schemeClr val="dk1"/>
            </a:effectRef>
            <a:fontRef idx="minor">
              <a:schemeClr val="tx1"/>
            </a:fontRef>
          </p:style>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91" name="Freeform 6">
              <a:extLst>
                <a:ext uri="{FF2B5EF4-FFF2-40B4-BE49-F238E27FC236}">
                  <a16:creationId xmlns:lc="http://schemas.openxmlformats.org/drawingml/2006/lockedCanvas" xmlns:a16="http://schemas.microsoft.com/office/drawing/2014/main" xmlns="" id="{3F293CF7-E246-4D13-9796-37A8DC036434}"/>
                </a:ext>
              </a:extLst>
            </p:cNvPr>
            <p:cNvSpPr>
              <a:spLocks noEditPoints="1"/>
            </p:cNvSpPr>
            <p:nvPr/>
          </p:nvSpPr>
          <p:spPr bwMode="auto">
            <a:xfrm>
              <a:off x="8193151" y="2944496"/>
              <a:ext cx="44264" cy="75201"/>
            </a:xfrm>
            <a:custGeom>
              <a:avLst/>
              <a:gdLst>
                <a:gd name="T0" fmla="*/ 51 w 53"/>
                <a:gd name="T1" fmla="*/ 62 h 90"/>
                <a:gd name="T2" fmla="*/ 48 w 53"/>
                <a:gd name="T3" fmla="*/ 24 h 90"/>
                <a:gd name="T4" fmla="*/ 25 w 53"/>
                <a:gd name="T5" fmla="*/ 0 h 90"/>
                <a:gd name="T6" fmla="*/ 0 w 53"/>
                <a:gd name="T7" fmla="*/ 23 h 90"/>
                <a:gd name="T8" fmla="*/ 4 w 53"/>
                <a:gd name="T9" fmla="*/ 69 h 90"/>
                <a:gd name="T10" fmla="*/ 27 w 53"/>
                <a:gd name="T11" fmla="*/ 90 h 90"/>
                <a:gd name="T12" fmla="*/ 31 w 53"/>
                <a:gd name="T13" fmla="*/ 90 h 90"/>
                <a:gd name="T14" fmla="*/ 51 w 53"/>
                <a:gd name="T15" fmla="*/ 62 h 90"/>
                <a:gd name="T16" fmla="*/ 51 w 53"/>
                <a:gd name="T17" fmla="*/ 62 h 90"/>
                <a:gd name="T18" fmla="*/ 51 w 53"/>
                <a:gd name="T19" fmla="*/ 6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90">
                  <a:moveTo>
                    <a:pt x="51" y="62"/>
                  </a:moveTo>
                  <a:cubicBezTo>
                    <a:pt x="49" y="50"/>
                    <a:pt x="48" y="37"/>
                    <a:pt x="48" y="24"/>
                  </a:cubicBezTo>
                  <a:cubicBezTo>
                    <a:pt x="49" y="11"/>
                    <a:pt x="38" y="0"/>
                    <a:pt x="25" y="0"/>
                  </a:cubicBezTo>
                  <a:cubicBezTo>
                    <a:pt x="11" y="0"/>
                    <a:pt x="1" y="10"/>
                    <a:pt x="0" y="23"/>
                  </a:cubicBezTo>
                  <a:cubicBezTo>
                    <a:pt x="0" y="39"/>
                    <a:pt x="1" y="54"/>
                    <a:pt x="4" y="69"/>
                  </a:cubicBezTo>
                  <a:cubicBezTo>
                    <a:pt x="5" y="81"/>
                    <a:pt x="16" y="90"/>
                    <a:pt x="27" y="90"/>
                  </a:cubicBezTo>
                  <a:cubicBezTo>
                    <a:pt x="28" y="90"/>
                    <a:pt x="30" y="90"/>
                    <a:pt x="31" y="90"/>
                  </a:cubicBezTo>
                  <a:cubicBezTo>
                    <a:pt x="44" y="88"/>
                    <a:pt x="53" y="75"/>
                    <a:pt x="51" y="62"/>
                  </a:cubicBezTo>
                  <a:close/>
                  <a:moveTo>
                    <a:pt x="51" y="62"/>
                  </a:moveTo>
                  <a:cubicBezTo>
                    <a:pt x="51" y="62"/>
                    <a:pt x="51" y="62"/>
                    <a:pt x="51" y="62"/>
                  </a:cubicBezTo>
                </a:path>
              </a:pathLst>
            </a:custGeom>
            <a:ln/>
          </p:spPr>
          <p:style>
            <a:lnRef idx="3">
              <a:schemeClr val="dk1"/>
            </a:lnRef>
            <a:fillRef idx="0">
              <a:schemeClr val="dk1"/>
            </a:fillRef>
            <a:effectRef idx="2">
              <a:schemeClr val="dk1"/>
            </a:effectRef>
            <a:fontRef idx="minor">
              <a:schemeClr val="tx1"/>
            </a:fontRef>
          </p:style>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2" name="Freeform 7">
              <a:extLst>
                <a:ext uri="{FF2B5EF4-FFF2-40B4-BE49-F238E27FC236}">
                  <a16:creationId xmlns:lc="http://schemas.openxmlformats.org/drawingml/2006/lockedCanvas" xmlns:a16="http://schemas.microsoft.com/office/drawing/2014/main" xmlns="" id="{B72A3AC5-90B1-4842-8DD7-7F033BAD49AC}"/>
                </a:ext>
              </a:extLst>
            </p:cNvPr>
            <p:cNvSpPr>
              <a:spLocks noEditPoints="1"/>
            </p:cNvSpPr>
            <p:nvPr/>
          </p:nvSpPr>
          <p:spPr bwMode="auto">
            <a:xfrm>
              <a:off x="8215045" y="3044923"/>
              <a:ext cx="160397" cy="257493"/>
            </a:xfrm>
            <a:custGeom>
              <a:avLst/>
              <a:gdLst>
                <a:gd name="T0" fmla="*/ 166 w 193"/>
                <a:gd name="T1" fmla="*/ 307 h 307"/>
                <a:gd name="T2" fmla="*/ 174 w 193"/>
                <a:gd name="T3" fmla="*/ 306 h 307"/>
                <a:gd name="T4" fmla="*/ 189 w 193"/>
                <a:gd name="T5" fmla="*/ 275 h 307"/>
                <a:gd name="T6" fmla="*/ 71 w 193"/>
                <a:gd name="T7" fmla="*/ 51 h 307"/>
                <a:gd name="T8" fmla="*/ 49 w 193"/>
                <a:gd name="T9" fmla="*/ 16 h 307"/>
                <a:gd name="T10" fmla="*/ 16 w 193"/>
                <a:gd name="T11" fmla="*/ 6 h 307"/>
                <a:gd name="T12" fmla="*/ 6 w 193"/>
                <a:gd name="T13" fmla="*/ 38 h 307"/>
                <a:gd name="T14" fmla="*/ 33 w 193"/>
                <a:gd name="T15" fmla="*/ 80 h 307"/>
                <a:gd name="T16" fmla="*/ 143 w 193"/>
                <a:gd name="T17" fmla="*/ 290 h 307"/>
                <a:gd name="T18" fmla="*/ 166 w 193"/>
                <a:gd name="T19" fmla="*/ 307 h 307"/>
                <a:gd name="T20" fmla="*/ 166 w 193"/>
                <a:gd name="T21" fmla="*/ 307 h 307"/>
                <a:gd name="T22" fmla="*/ 166 w 193"/>
                <a:gd name="T23"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307">
                  <a:moveTo>
                    <a:pt x="166" y="307"/>
                  </a:moveTo>
                  <a:cubicBezTo>
                    <a:pt x="169" y="307"/>
                    <a:pt x="171" y="306"/>
                    <a:pt x="174" y="306"/>
                  </a:cubicBezTo>
                  <a:cubicBezTo>
                    <a:pt x="186" y="301"/>
                    <a:pt x="193" y="288"/>
                    <a:pt x="189" y="275"/>
                  </a:cubicBezTo>
                  <a:cubicBezTo>
                    <a:pt x="162" y="194"/>
                    <a:pt x="123" y="119"/>
                    <a:pt x="71" y="51"/>
                  </a:cubicBezTo>
                  <a:cubicBezTo>
                    <a:pt x="63" y="40"/>
                    <a:pt x="55" y="28"/>
                    <a:pt x="49" y="16"/>
                  </a:cubicBezTo>
                  <a:cubicBezTo>
                    <a:pt x="43" y="4"/>
                    <a:pt x="28" y="0"/>
                    <a:pt x="16" y="6"/>
                  </a:cubicBezTo>
                  <a:cubicBezTo>
                    <a:pt x="5" y="12"/>
                    <a:pt x="0" y="26"/>
                    <a:pt x="6" y="38"/>
                  </a:cubicBezTo>
                  <a:cubicBezTo>
                    <a:pt x="14" y="53"/>
                    <a:pt x="23" y="67"/>
                    <a:pt x="33" y="80"/>
                  </a:cubicBezTo>
                  <a:cubicBezTo>
                    <a:pt x="81" y="144"/>
                    <a:pt x="119" y="215"/>
                    <a:pt x="143" y="290"/>
                  </a:cubicBezTo>
                  <a:cubicBezTo>
                    <a:pt x="147" y="300"/>
                    <a:pt x="156" y="307"/>
                    <a:pt x="166" y="307"/>
                  </a:cubicBezTo>
                  <a:close/>
                  <a:moveTo>
                    <a:pt x="166" y="307"/>
                  </a:moveTo>
                  <a:cubicBezTo>
                    <a:pt x="166" y="307"/>
                    <a:pt x="166" y="307"/>
                    <a:pt x="166" y="307"/>
                  </a:cubicBezTo>
                </a:path>
              </a:pathLst>
            </a:custGeom>
            <a:ln/>
          </p:spPr>
          <p:style>
            <a:lnRef idx="3">
              <a:schemeClr val="dk1"/>
            </a:lnRef>
            <a:fillRef idx="0">
              <a:schemeClr val="dk1"/>
            </a:fillRef>
            <a:effectRef idx="2">
              <a:schemeClr val="dk1"/>
            </a:effectRef>
            <a:fontRef idx="minor">
              <a:schemeClr val="tx1"/>
            </a:fontRef>
          </p:style>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3" name="Freeform 8">
              <a:extLst>
                <a:ext uri="{FF2B5EF4-FFF2-40B4-BE49-F238E27FC236}">
                  <a16:creationId xmlns:lc="http://schemas.openxmlformats.org/drawingml/2006/lockedCanvas" xmlns:a16="http://schemas.microsoft.com/office/drawing/2014/main" xmlns="" id="{C1EA4413-15B0-46B2-90EF-D5A23FAAA786}"/>
                </a:ext>
              </a:extLst>
            </p:cNvPr>
            <p:cNvSpPr>
              <a:spLocks noEditPoints="1"/>
            </p:cNvSpPr>
            <p:nvPr/>
          </p:nvSpPr>
          <p:spPr bwMode="auto">
            <a:xfrm>
              <a:off x="8585816" y="3030644"/>
              <a:ext cx="71870" cy="89004"/>
            </a:xfrm>
            <a:custGeom>
              <a:avLst/>
              <a:gdLst>
                <a:gd name="T0" fmla="*/ 69 w 86"/>
                <a:gd name="T1" fmla="*/ 5 h 106"/>
                <a:gd name="T2" fmla="*/ 37 w 86"/>
                <a:gd name="T3" fmla="*/ 18 h 106"/>
                <a:gd name="T4" fmla="*/ 8 w 86"/>
                <a:gd name="T5" fmla="*/ 68 h 106"/>
                <a:gd name="T6" fmla="*/ 12 w 86"/>
                <a:gd name="T7" fmla="*/ 102 h 106"/>
                <a:gd name="T8" fmla="*/ 27 w 86"/>
                <a:gd name="T9" fmla="*/ 106 h 106"/>
                <a:gd name="T10" fmla="*/ 46 w 86"/>
                <a:gd name="T11" fmla="*/ 97 h 106"/>
                <a:gd name="T12" fmla="*/ 81 w 86"/>
                <a:gd name="T13" fmla="*/ 37 h 106"/>
                <a:gd name="T14" fmla="*/ 69 w 86"/>
                <a:gd name="T15" fmla="*/ 5 h 106"/>
                <a:gd name="T16" fmla="*/ 69 w 86"/>
                <a:gd name="T17" fmla="*/ 5 h 106"/>
                <a:gd name="T18" fmla="*/ 69 w 8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106">
                  <a:moveTo>
                    <a:pt x="69" y="5"/>
                  </a:moveTo>
                  <a:cubicBezTo>
                    <a:pt x="56" y="0"/>
                    <a:pt x="42" y="6"/>
                    <a:pt x="37" y="18"/>
                  </a:cubicBezTo>
                  <a:cubicBezTo>
                    <a:pt x="29" y="36"/>
                    <a:pt x="20" y="52"/>
                    <a:pt x="8" y="68"/>
                  </a:cubicBezTo>
                  <a:cubicBezTo>
                    <a:pt x="0" y="79"/>
                    <a:pt x="2" y="94"/>
                    <a:pt x="12" y="102"/>
                  </a:cubicBezTo>
                  <a:cubicBezTo>
                    <a:pt x="17" y="105"/>
                    <a:pt x="22" y="106"/>
                    <a:pt x="27" y="106"/>
                  </a:cubicBezTo>
                  <a:cubicBezTo>
                    <a:pt x="34" y="106"/>
                    <a:pt x="41" y="103"/>
                    <a:pt x="46" y="97"/>
                  </a:cubicBezTo>
                  <a:cubicBezTo>
                    <a:pt x="60" y="78"/>
                    <a:pt x="72" y="58"/>
                    <a:pt x="81" y="37"/>
                  </a:cubicBezTo>
                  <a:cubicBezTo>
                    <a:pt x="86" y="25"/>
                    <a:pt x="81" y="11"/>
                    <a:pt x="69" y="5"/>
                  </a:cubicBezTo>
                  <a:close/>
                  <a:moveTo>
                    <a:pt x="69" y="5"/>
                  </a:moveTo>
                  <a:cubicBezTo>
                    <a:pt x="69" y="5"/>
                    <a:pt x="69" y="5"/>
                    <a:pt x="69" y="5"/>
                  </a:cubicBezTo>
                </a:path>
              </a:pathLst>
            </a:custGeom>
            <a:ln/>
          </p:spPr>
          <p:style>
            <a:lnRef idx="3">
              <a:schemeClr val="dk1"/>
            </a:lnRef>
            <a:fillRef idx="0">
              <a:schemeClr val="dk1"/>
            </a:fillRef>
            <a:effectRef idx="2">
              <a:schemeClr val="dk1"/>
            </a:effectRef>
            <a:fontRef idx="minor">
              <a:schemeClr val="tx1"/>
            </a:fontRef>
          </p:style>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4" name="Freeform 9">
              <a:extLst>
                <a:ext uri="{FF2B5EF4-FFF2-40B4-BE49-F238E27FC236}">
                  <a16:creationId xmlns:lc="http://schemas.openxmlformats.org/drawingml/2006/lockedCanvas" xmlns:a16="http://schemas.microsoft.com/office/drawing/2014/main" xmlns="" id="{B4E9D0D5-EAD7-4F1B-945D-4C5167BE8E75}"/>
                </a:ext>
              </a:extLst>
            </p:cNvPr>
            <p:cNvSpPr>
              <a:spLocks noEditPoints="1"/>
            </p:cNvSpPr>
            <p:nvPr/>
          </p:nvSpPr>
          <p:spPr bwMode="auto">
            <a:xfrm>
              <a:off x="8413044" y="2724603"/>
              <a:ext cx="259397" cy="282719"/>
            </a:xfrm>
            <a:custGeom>
              <a:avLst/>
              <a:gdLst>
                <a:gd name="T0" fmla="*/ 24 w 312"/>
                <a:gd name="T1" fmla="*/ 48 h 337"/>
                <a:gd name="T2" fmla="*/ 264 w 312"/>
                <a:gd name="T3" fmla="*/ 288 h 337"/>
                <a:gd name="T4" fmla="*/ 263 w 312"/>
                <a:gd name="T5" fmla="*/ 311 h 337"/>
                <a:gd name="T6" fmla="*/ 285 w 312"/>
                <a:gd name="T7" fmla="*/ 337 h 337"/>
                <a:gd name="T8" fmla="*/ 287 w 312"/>
                <a:gd name="T9" fmla="*/ 337 h 337"/>
                <a:gd name="T10" fmla="*/ 311 w 312"/>
                <a:gd name="T11" fmla="*/ 315 h 337"/>
                <a:gd name="T12" fmla="*/ 312 w 312"/>
                <a:gd name="T13" fmla="*/ 288 h 337"/>
                <a:gd name="T14" fmla="*/ 24 w 312"/>
                <a:gd name="T15" fmla="*/ 0 h 337"/>
                <a:gd name="T16" fmla="*/ 0 w 312"/>
                <a:gd name="T17" fmla="*/ 24 h 337"/>
                <a:gd name="T18" fmla="*/ 24 w 312"/>
                <a:gd name="T19" fmla="*/ 48 h 337"/>
                <a:gd name="T20" fmla="*/ 24 w 312"/>
                <a:gd name="T21" fmla="*/ 48 h 337"/>
                <a:gd name="T22" fmla="*/ 24 w 312"/>
                <a:gd name="T23" fmla="*/ 4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2" h="337">
                  <a:moveTo>
                    <a:pt x="24" y="48"/>
                  </a:moveTo>
                  <a:cubicBezTo>
                    <a:pt x="157" y="48"/>
                    <a:pt x="264" y="156"/>
                    <a:pt x="264" y="288"/>
                  </a:cubicBezTo>
                  <a:cubicBezTo>
                    <a:pt x="264" y="296"/>
                    <a:pt x="264" y="303"/>
                    <a:pt x="263" y="311"/>
                  </a:cubicBezTo>
                  <a:cubicBezTo>
                    <a:pt x="262" y="324"/>
                    <a:pt x="272" y="336"/>
                    <a:pt x="285" y="337"/>
                  </a:cubicBezTo>
                  <a:cubicBezTo>
                    <a:pt x="286" y="337"/>
                    <a:pt x="287" y="337"/>
                    <a:pt x="287" y="337"/>
                  </a:cubicBezTo>
                  <a:cubicBezTo>
                    <a:pt x="300" y="337"/>
                    <a:pt x="310" y="328"/>
                    <a:pt x="311" y="315"/>
                  </a:cubicBezTo>
                  <a:cubicBezTo>
                    <a:pt x="312" y="306"/>
                    <a:pt x="312" y="297"/>
                    <a:pt x="312" y="288"/>
                  </a:cubicBezTo>
                  <a:cubicBezTo>
                    <a:pt x="312" y="129"/>
                    <a:pt x="183" y="0"/>
                    <a:pt x="24" y="0"/>
                  </a:cubicBezTo>
                  <a:cubicBezTo>
                    <a:pt x="11" y="0"/>
                    <a:pt x="0" y="11"/>
                    <a:pt x="0" y="24"/>
                  </a:cubicBezTo>
                  <a:cubicBezTo>
                    <a:pt x="0" y="37"/>
                    <a:pt x="11" y="48"/>
                    <a:pt x="24" y="48"/>
                  </a:cubicBezTo>
                  <a:close/>
                  <a:moveTo>
                    <a:pt x="24" y="48"/>
                  </a:moveTo>
                  <a:cubicBezTo>
                    <a:pt x="24" y="48"/>
                    <a:pt x="24" y="48"/>
                    <a:pt x="24" y="48"/>
                  </a:cubicBezTo>
                </a:path>
              </a:pathLst>
            </a:custGeom>
            <a:ln/>
          </p:spPr>
          <p:style>
            <a:lnRef idx="3">
              <a:schemeClr val="dk1"/>
            </a:lnRef>
            <a:fillRef idx="0">
              <a:schemeClr val="dk1"/>
            </a:fillRef>
            <a:effectRef idx="2">
              <a:schemeClr val="dk1"/>
            </a:effectRef>
            <a:fontRef idx="minor">
              <a:schemeClr val="tx1"/>
            </a:fontRef>
          </p:style>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5" name="Freeform 10">
              <a:extLst>
                <a:ext uri="{FF2B5EF4-FFF2-40B4-BE49-F238E27FC236}">
                  <a16:creationId xmlns:lc="http://schemas.openxmlformats.org/drawingml/2006/lockedCanvas" xmlns:a16="http://schemas.microsoft.com/office/drawing/2014/main" xmlns="" id="{74439434-79D5-416E-A6C3-408CA060994D}"/>
                </a:ext>
              </a:extLst>
            </p:cNvPr>
            <p:cNvSpPr>
              <a:spLocks noEditPoints="1"/>
            </p:cNvSpPr>
            <p:nvPr/>
          </p:nvSpPr>
          <p:spPr bwMode="auto">
            <a:xfrm>
              <a:off x="8413044" y="2464731"/>
              <a:ext cx="39980" cy="152306"/>
            </a:xfrm>
            <a:custGeom>
              <a:avLst/>
              <a:gdLst>
                <a:gd name="T0" fmla="*/ 24 w 48"/>
                <a:gd name="T1" fmla="*/ 182 h 182"/>
                <a:gd name="T2" fmla="*/ 48 w 48"/>
                <a:gd name="T3" fmla="*/ 158 h 182"/>
                <a:gd name="T4" fmla="*/ 48 w 48"/>
                <a:gd name="T5" fmla="*/ 24 h 182"/>
                <a:gd name="T6" fmla="*/ 24 w 48"/>
                <a:gd name="T7" fmla="*/ 0 h 182"/>
                <a:gd name="T8" fmla="*/ 0 w 48"/>
                <a:gd name="T9" fmla="*/ 24 h 182"/>
                <a:gd name="T10" fmla="*/ 0 w 48"/>
                <a:gd name="T11" fmla="*/ 158 h 182"/>
                <a:gd name="T12" fmla="*/ 24 w 48"/>
                <a:gd name="T13" fmla="*/ 182 h 182"/>
                <a:gd name="T14" fmla="*/ 24 w 48"/>
                <a:gd name="T15" fmla="*/ 182 h 182"/>
                <a:gd name="T16" fmla="*/ 24 w 48"/>
                <a:gd name="T17"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82">
                  <a:moveTo>
                    <a:pt x="24" y="182"/>
                  </a:moveTo>
                  <a:cubicBezTo>
                    <a:pt x="38" y="182"/>
                    <a:pt x="48" y="172"/>
                    <a:pt x="48" y="158"/>
                  </a:cubicBezTo>
                  <a:cubicBezTo>
                    <a:pt x="48" y="24"/>
                    <a:pt x="48" y="24"/>
                    <a:pt x="48" y="24"/>
                  </a:cubicBezTo>
                  <a:cubicBezTo>
                    <a:pt x="48" y="11"/>
                    <a:pt x="38" y="0"/>
                    <a:pt x="24" y="0"/>
                  </a:cubicBezTo>
                  <a:cubicBezTo>
                    <a:pt x="11" y="0"/>
                    <a:pt x="0" y="11"/>
                    <a:pt x="0" y="24"/>
                  </a:cubicBezTo>
                  <a:cubicBezTo>
                    <a:pt x="0" y="158"/>
                    <a:pt x="0" y="158"/>
                    <a:pt x="0" y="158"/>
                  </a:cubicBezTo>
                  <a:cubicBezTo>
                    <a:pt x="0" y="172"/>
                    <a:pt x="11" y="182"/>
                    <a:pt x="24" y="182"/>
                  </a:cubicBezTo>
                  <a:close/>
                  <a:moveTo>
                    <a:pt x="24" y="182"/>
                  </a:moveTo>
                  <a:cubicBezTo>
                    <a:pt x="24" y="182"/>
                    <a:pt x="24" y="182"/>
                    <a:pt x="24" y="182"/>
                  </a:cubicBezTo>
                </a:path>
              </a:pathLst>
            </a:custGeom>
            <a:ln/>
          </p:spPr>
          <p:style>
            <a:lnRef idx="3">
              <a:schemeClr val="dk1"/>
            </a:lnRef>
            <a:fillRef idx="0">
              <a:schemeClr val="dk1"/>
            </a:fillRef>
            <a:effectRef idx="2">
              <a:schemeClr val="dk1"/>
            </a:effectRef>
            <a:fontRef idx="minor">
              <a:schemeClr val="tx1"/>
            </a:fontRef>
          </p:style>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6" name="Freeform 11">
              <a:extLst>
                <a:ext uri="{FF2B5EF4-FFF2-40B4-BE49-F238E27FC236}">
                  <a16:creationId xmlns:lc="http://schemas.openxmlformats.org/drawingml/2006/lockedCanvas" xmlns:a16="http://schemas.microsoft.com/office/drawing/2014/main" xmlns="" id="{78A66ECA-4754-4A1D-9A7A-A93B87326A28}"/>
                </a:ext>
              </a:extLst>
            </p:cNvPr>
            <p:cNvSpPr>
              <a:spLocks noEditPoints="1"/>
            </p:cNvSpPr>
            <p:nvPr/>
          </p:nvSpPr>
          <p:spPr bwMode="auto">
            <a:xfrm>
              <a:off x="8169830" y="2526606"/>
              <a:ext cx="101379" cy="140883"/>
            </a:xfrm>
            <a:custGeom>
              <a:avLst/>
              <a:gdLst>
                <a:gd name="T0" fmla="*/ 74 w 122"/>
                <a:gd name="T1" fmla="*/ 156 h 168"/>
                <a:gd name="T2" fmla="*/ 94 w 122"/>
                <a:gd name="T3" fmla="*/ 168 h 168"/>
                <a:gd name="T4" fmla="*/ 106 w 122"/>
                <a:gd name="T5" fmla="*/ 165 h 168"/>
                <a:gd name="T6" fmla="*/ 115 w 122"/>
                <a:gd name="T7" fmla="*/ 132 h 168"/>
                <a:gd name="T8" fmla="*/ 48 w 122"/>
                <a:gd name="T9" fmla="*/ 15 h 168"/>
                <a:gd name="T10" fmla="*/ 15 w 122"/>
                <a:gd name="T11" fmla="*/ 7 h 168"/>
                <a:gd name="T12" fmla="*/ 6 w 122"/>
                <a:gd name="T13" fmla="*/ 39 h 168"/>
                <a:gd name="T14" fmla="*/ 74 w 122"/>
                <a:gd name="T15" fmla="*/ 156 h 168"/>
                <a:gd name="T16" fmla="*/ 74 w 122"/>
                <a:gd name="T17" fmla="*/ 156 h 168"/>
                <a:gd name="T18" fmla="*/ 74 w 122"/>
                <a:gd name="T19" fmla="*/ 15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68">
                  <a:moveTo>
                    <a:pt x="74" y="156"/>
                  </a:moveTo>
                  <a:cubicBezTo>
                    <a:pt x="78" y="164"/>
                    <a:pt x="86" y="168"/>
                    <a:pt x="94" y="168"/>
                  </a:cubicBezTo>
                  <a:cubicBezTo>
                    <a:pt x="98" y="168"/>
                    <a:pt x="103" y="167"/>
                    <a:pt x="106" y="165"/>
                  </a:cubicBezTo>
                  <a:cubicBezTo>
                    <a:pt x="118" y="158"/>
                    <a:pt x="122" y="143"/>
                    <a:pt x="115" y="132"/>
                  </a:cubicBezTo>
                  <a:cubicBezTo>
                    <a:pt x="48" y="15"/>
                    <a:pt x="48" y="15"/>
                    <a:pt x="48" y="15"/>
                  </a:cubicBezTo>
                  <a:cubicBezTo>
                    <a:pt x="41" y="4"/>
                    <a:pt x="27" y="0"/>
                    <a:pt x="15" y="7"/>
                  </a:cubicBezTo>
                  <a:cubicBezTo>
                    <a:pt x="4" y="13"/>
                    <a:pt x="0" y="28"/>
                    <a:pt x="6" y="39"/>
                  </a:cubicBezTo>
                  <a:lnTo>
                    <a:pt x="74" y="156"/>
                  </a:lnTo>
                  <a:close/>
                  <a:moveTo>
                    <a:pt x="74" y="156"/>
                  </a:moveTo>
                  <a:cubicBezTo>
                    <a:pt x="74" y="156"/>
                    <a:pt x="74" y="156"/>
                    <a:pt x="74" y="156"/>
                  </a:cubicBezTo>
                </a:path>
              </a:pathLst>
            </a:custGeom>
            <a:ln/>
          </p:spPr>
          <p:style>
            <a:lnRef idx="3">
              <a:schemeClr val="dk1"/>
            </a:lnRef>
            <a:fillRef idx="0">
              <a:schemeClr val="dk1"/>
            </a:fillRef>
            <a:effectRef idx="2">
              <a:schemeClr val="dk1"/>
            </a:effectRef>
            <a:fontRef idx="minor">
              <a:schemeClr val="tx1"/>
            </a:fontRef>
          </p:style>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7" name="Freeform 12">
              <a:extLst>
                <a:ext uri="{FF2B5EF4-FFF2-40B4-BE49-F238E27FC236}">
                  <a16:creationId xmlns:lc="http://schemas.openxmlformats.org/drawingml/2006/lockedCanvas" xmlns:a16="http://schemas.microsoft.com/office/drawing/2014/main" xmlns="" id="{45952999-2A7D-4A8C-95F0-3A6FC095F47A}"/>
                </a:ext>
              </a:extLst>
            </p:cNvPr>
            <p:cNvSpPr>
              <a:spLocks noEditPoints="1"/>
            </p:cNvSpPr>
            <p:nvPr/>
          </p:nvSpPr>
          <p:spPr bwMode="auto">
            <a:xfrm>
              <a:off x="8730507" y="3132975"/>
              <a:ext cx="142311" cy="99951"/>
            </a:xfrm>
            <a:custGeom>
              <a:avLst/>
              <a:gdLst>
                <a:gd name="T0" fmla="*/ 155 w 171"/>
                <a:gd name="T1" fmla="*/ 74 h 119"/>
                <a:gd name="T2" fmla="*/ 39 w 171"/>
                <a:gd name="T3" fmla="*/ 7 h 119"/>
                <a:gd name="T4" fmla="*/ 6 w 171"/>
                <a:gd name="T5" fmla="*/ 15 h 119"/>
                <a:gd name="T6" fmla="*/ 15 w 171"/>
                <a:gd name="T7" fmla="*/ 48 h 119"/>
                <a:gd name="T8" fmla="*/ 131 w 171"/>
                <a:gd name="T9" fmla="*/ 115 h 119"/>
                <a:gd name="T10" fmla="*/ 143 w 171"/>
                <a:gd name="T11" fmla="*/ 119 h 119"/>
                <a:gd name="T12" fmla="*/ 164 w 171"/>
                <a:gd name="T13" fmla="*/ 107 h 119"/>
                <a:gd name="T14" fmla="*/ 155 w 171"/>
                <a:gd name="T15" fmla="*/ 74 h 119"/>
                <a:gd name="T16" fmla="*/ 155 w 171"/>
                <a:gd name="T17" fmla="*/ 74 h 119"/>
                <a:gd name="T18" fmla="*/ 155 w 171"/>
                <a:gd name="T19" fmla="*/ 7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9">
                  <a:moveTo>
                    <a:pt x="155" y="74"/>
                  </a:moveTo>
                  <a:cubicBezTo>
                    <a:pt x="39" y="7"/>
                    <a:pt x="39" y="7"/>
                    <a:pt x="39" y="7"/>
                  </a:cubicBezTo>
                  <a:cubicBezTo>
                    <a:pt x="27" y="0"/>
                    <a:pt x="13" y="4"/>
                    <a:pt x="6" y="15"/>
                  </a:cubicBezTo>
                  <a:cubicBezTo>
                    <a:pt x="0" y="27"/>
                    <a:pt x="3" y="42"/>
                    <a:pt x="15" y="48"/>
                  </a:cubicBezTo>
                  <a:cubicBezTo>
                    <a:pt x="131" y="115"/>
                    <a:pt x="131" y="115"/>
                    <a:pt x="131" y="115"/>
                  </a:cubicBezTo>
                  <a:cubicBezTo>
                    <a:pt x="135" y="118"/>
                    <a:pt x="139" y="119"/>
                    <a:pt x="143" y="119"/>
                  </a:cubicBezTo>
                  <a:cubicBezTo>
                    <a:pt x="152" y="119"/>
                    <a:pt x="160" y="114"/>
                    <a:pt x="164" y="107"/>
                  </a:cubicBezTo>
                  <a:cubicBezTo>
                    <a:pt x="171" y="95"/>
                    <a:pt x="167" y="80"/>
                    <a:pt x="155" y="74"/>
                  </a:cubicBezTo>
                  <a:close/>
                  <a:moveTo>
                    <a:pt x="155" y="74"/>
                  </a:moveTo>
                  <a:cubicBezTo>
                    <a:pt x="155" y="74"/>
                    <a:pt x="155" y="74"/>
                    <a:pt x="155" y="74"/>
                  </a:cubicBezTo>
                </a:path>
              </a:pathLst>
            </a:custGeom>
            <a:ln/>
          </p:spPr>
          <p:style>
            <a:lnRef idx="3">
              <a:schemeClr val="dk1"/>
            </a:lnRef>
            <a:fillRef idx="0">
              <a:schemeClr val="dk1"/>
            </a:fillRef>
            <a:effectRef idx="2">
              <a:schemeClr val="dk1"/>
            </a:effectRef>
            <a:fontRef idx="minor">
              <a:schemeClr val="tx1"/>
            </a:fontRef>
          </p:style>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8" name="Freeform 13">
              <a:extLst>
                <a:ext uri="{FF2B5EF4-FFF2-40B4-BE49-F238E27FC236}">
                  <a16:creationId xmlns:lc="http://schemas.openxmlformats.org/drawingml/2006/lockedCanvas" xmlns:a16="http://schemas.microsoft.com/office/drawing/2014/main" xmlns="" id="{F1659AE5-57AB-4831-900C-1068D758F7E9}"/>
                </a:ext>
              </a:extLst>
            </p:cNvPr>
            <p:cNvSpPr>
              <a:spLocks noEditPoints="1"/>
            </p:cNvSpPr>
            <p:nvPr/>
          </p:nvSpPr>
          <p:spPr bwMode="auto">
            <a:xfrm>
              <a:off x="7993726" y="2704613"/>
              <a:ext cx="142311" cy="98999"/>
            </a:xfrm>
            <a:custGeom>
              <a:avLst/>
              <a:gdLst>
                <a:gd name="T0" fmla="*/ 15 w 171"/>
                <a:gd name="T1" fmla="*/ 48 h 118"/>
                <a:gd name="T2" fmla="*/ 132 w 171"/>
                <a:gd name="T3" fmla="*/ 115 h 118"/>
                <a:gd name="T4" fmla="*/ 144 w 171"/>
                <a:gd name="T5" fmla="*/ 118 h 118"/>
                <a:gd name="T6" fmla="*/ 165 w 171"/>
                <a:gd name="T7" fmla="*/ 106 h 118"/>
                <a:gd name="T8" fmla="*/ 156 w 171"/>
                <a:gd name="T9" fmla="*/ 74 h 118"/>
                <a:gd name="T10" fmla="*/ 39 w 171"/>
                <a:gd name="T11" fmla="*/ 6 h 118"/>
                <a:gd name="T12" fmla="*/ 7 w 171"/>
                <a:gd name="T13" fmla="*/ 15 h 118"/>
                <a:gd name="T14" fmla="*/ 15 w 171"/>
                <a:gd name="T15" fmla="*/ 48 h 118"/>
                <a:gd name="T16" fmla="*/ 15 w 171"/>
                <a:gd name="T17" fmla="*/ 48 h 118"/>
                <a:gd name="T18" fmla="*/ 15 w 171"/>
                <a:gd name="T19" fmla="*/ 4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8">
                  <a:moveTo>
                    <a:pt x="15" y="48"/>
                  </a:moveTo>
                  <a:cubicBezTo>
                    <a:pt x="132" y="115"/>
                    <a:pt x="132" y="115"/>
                    <a:pt x="132" y="115"/>
                  </a:cubicBezTo>
                  <a:cubicBezTo>
                    <a:pt x="136" y="117"/>
                    <a:pt x="140" y="118"/>
                    <a:pt x="144" y="118"/>
                  </a:cubicBezTo>
                  <a:cubicBezTo>
                    <a:pt x="152" y="118"/>
                    <a:pt x="160" y="114"/>
                    <a:pt x="165" y="106"/>
                  </a:cubicBezTo>
                  <a:cubicBezTo>
                    <a:pt x="171" y="95"/>
                    <a:pt x="167" y="80"/>
                    <a:pt x="156" y="74"/>
                  </a:cubicBezTo>
                  <a:cubicBezTo>
                    <a:pt x="39" y="6"/>
                    <a:pt x="39" y="6"/>
                    <a:pt x="39" y="6"/>
                  </a:cubicBezTo>
                  <a:cubicBezTo>
                    <a:pt x="28" y="0"/>
                    <a:pt x="13" y="4"/>
                    <a:pt x="7" y="15"/>
                  </a:cubicBezTo>
                  <a:cubicBezTo>
                    <a:pt x="0" y="27"/>
                    <a:pt x="4" y="41"/>
                    <a:pt x="15" y="48"/>
                  </a:cubicBezTo>
                  <a:close/>
                  <a:moveTo>
                    <a:pt x="15" y="48"/>
                  </a:moveTo>
                  <a:cubicBezTo>
                    <a:pt x="15" y="48"/>
                    <a:pt x="15" y="48"/>
                    <a:pt x="15" y="48"/>
                  </a:cubicBezTo>
                </a:path>
              </a:pathLst>
            </a:custGeom>
            <a:ln/>
          </p:spPr>
          <p:style>
            <a:lnRef idx="3">
              <a:schemeClr val="dk1"/>
            </a:lnRef>
            <a:fillRef idx="0">
              <a:schemeClr val="dk1"/>
            </a:fillRef>
            <a:effectRef idx="2">
              <a:schemeClr val="dk1"/>
            </a:effectRef>
            <a:fontRef idx="minor">
              <a:schemeClr val="tx1"/>
            </a:fontRef>
          </p:style>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9" name="Freeform 14">
              <a:extLst>
                <a:ext uri="{FF2B5EF4-FFF2-40B4-BE49-F238E27FC236}">
                  <a16:creationId xmlns:lc="http://schemas.openxmlformats.org/drawingml/2006/lockedCanvas" xmlns:a16="http://schemas.microsoft.com/office/drawing/2014/main" xmlns="" id="{1AE161ED-EBE1-4EFE-8E17-B382D22B6EAF}"/>
                </a:ext>
              </a:extLst>
            </p:cNvPr>
            <p:cNvSpPr>
              <a:spLocks noEditPoints="1"/>
            </p:cNvSpPr>
            <p:nvPr/>
          </p:nvSpPr>
          <p:spPr bwMode="auto">
            <a:xfrm>
              <a:off x="8782387" y="2949255"/>
              <a:ext cx="152306" cy="40457"/>
            </a:xfrm>
            <a:custGeom>
              <a:avLst/>
              <a:gdLst>
                <a:gd name="T0" fmla="*/ 159 w 183"/>
                <a:gd name="T1" fmla="*/ 0 h 48"/>
                <a:gd name="T2" fmla="*/ 24 w 183"/>
                <a:gd name="T3" fmla="*/ 0 h 48"/>
                <a:gd name="T4" fmla="*/ 0 w 183"/>
                <a:gd name="T5" fmla="*/ 24 h 48"/>
                <a:gd name="T6" fmla="*/ 24 w 183"/>
                <a:gd name="T7" fmla="*/ 48 h 48"/>
                <a:gd name="T8" fmla="*/ 159 w 183"/>
                <a:gd name="T9" fmla="*/ 48 h 48"/>
                <a:gd name="T10" fmla="*/ 183 w 183"/>
                <a:gd name="T11" fmla="*/ 24 h 48"/>
                <a:gd name="T12" fmla="*/ 159 w 183"/>
                <a:gd name="T13" fmla="*/ 0 h 48"/>
                <a:gd name="T14" fmla="*/ 159 w 183"/>
                <a:gd name="T15" fmla="*/ 0 h 48"/>
                <a:gd name="T16" fmla="*/ 159 w 183"/>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48">
                  <a:moveTo>
                    <a:pt x="159" y="0"/>
                  </a:moveTo>
                  <a:cubicBezTo>
                    <a:pt x="24" y="0"/>
                    <a:pt x="24" y="0"/>
                    <a:pt x="24" y="0"/>
                  </a:cubicBezTo>
                  <a:cubicBezTo>
                    <a:pt x="11" y="0"/>
                    <a:pt x="0" y="11"/>
                    <a:pt x="0" y="24"/>
                  </a:cubicBezTo>
                  <a:cubicBezTo>
                    <a:pt x="0" y="38"/>
                    <a:pt x="11" y="48"/>
                    <a:pt x="24" y="48"/>
                  </a:cubicBezTo>
                  <a:cubicBezTo>
                    <a:pt x="159" y="48"/>
                    <a:pt x="159" y="48"/>
                    <a:pt x="159" y="48"/>
                  </a:cubicBezTo>
                  <a:cubicBezTo>
                    <a:pt x="172" y="48"/>
                    <a:pt x="183" y="38"/>
                    <a:pt x="183" y="24"/>
                  </a:cubicBezTo>
                  <a:cubicBezTo>
                    <a:pt x="183" y="11"/>
                    <a:pt x="172" y="0"/>
                    <a:pt x="159" y="0"/>
                  </a:cubicBezTo>
                  <a:close/>
                  <a:moveTo>
                    <a:pt x="159" y="0"/>
                  </a:moveTo>
                  <a:cubicBezTo>
                    <a:pt x="159" y="0"/>
                    <a:pt x="159" y="0"/>
                    <a:pt x="159" y="0"/>
                  </a:cubicBezTo>
                </a:path>
              </a:pathLst>
            </a:custGeom>
            <a:ln/>
          </p:spPr>
          <p:style>
            <a:lnRef idx="3">
              <a:schemeClr val="dk1"/>
            </a:lnRef>
            <a:fillRef idx="0">
              <a:schemeClr val="dk1"/>
            </a:fillRef>
            <a:effectRef idx="2">
              <a:schemeClr val="dk1"/>
            </a:effectRef>
            <a:fontRef idx="minor">
              <a:schemeClr val="tx1"/>
            </a:fontRef>
          </p:style>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00" name="Freeform 15">
              <a:extLst>
                <a:ext uri="{FF2B5EF4-FFF2-40B4-BE49-F238E27FC236}">
                  <a16:creationId xmlns:lc="http://schemas.openxmlformats.org/drawingml/2006/lockedCanvas" xmlns:a16="http://schemas.microsoft.com/office/drawing/2014/main" xmlns="" id="{0D1E7C48-379C-413C-A532-EFB6B357E4E4}"/>
                </a:ext>
              </a:extLst>
            </p:cNvPr>
            <p:cNvSpPr>
              <a:spLocks noEditPoints="1"/>
            </p:cNvSpPr>
            <p:nvPr/>
          </p:nvSpPr>
          <p:spPr bwMode="auto">
            <a:xfrm>
              <a:off x="7931851" y="2949255"/>
              <a:ext cx="151355" cy="40457"/>
            </a:xfrm>
            <a:custGeom>
              <a:avLst/>
              <a:gdLst>
                <a:gd name="T0" fmla="*/ 182 w 182"/>
                <a:gd name="T1" fmla="*/ 24 h 48"/>
                <a:gd name="T2" fmla="*/ 158 w 182"/>
                <a:gd name="T3" fmla="*/ 0 h 48"/>
                <a:gd name="T4" fmla="*/ 24 w 182"/>
                <a:gd name="T5" fmla="*/ 0 h 48"/>
                <a:gd name="T6" fmla="*/ 0 w 182"/>
                <a:gd name="T7" fmla="*/ 24 h 48"/>
                <a:gd name="T8" fmla="*/ 24 w 182"/>
                <a:gd name="T9" fmla="*/ 48 h 48"/>
                <a:gd name="T10" fmla="*/ 158 w 182"/>
                <a:gd name="T11" fmla="*/ 48 h 48"/>
                <a:gd name="T12" fmla="*/ 182 w 182"/>
                <a:gd name="T13" fmla="*/ 24 h 48"/>
                <a:gd name="T14" fmla="*/ 182 w 182"/>
                <a:gd name="T15" fmla="*/ 24 h 48"/>
                <a:gd name="T16" fmla="*/ 182 w 182"/>
                <a:gd name="T17"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48">
                  <a:moveTo>
                    <a:pt x="182" y="24"/>
                  </a:moveTo>
                  <a:cubicBezTo>
                    <a:pt x="182" y="11"/>
                    <a:pt x="172" y="0"/>
                    <a:pt x="158" y="0"/>
                  </a:cubicBezTo>
                  <a:cubicBezTo>
                    <a:pt x="24" y="0"/>
                    <a:pt x="24" y="0"/>
                    <a:pt x="24" y="0"/>
                  </a:cubicBezTo>
                  <a:cubicBezTo>
                    <a:pt x="11" y="0"/>
                    <a:pt x="0" y="11"/>
                    <a:pt x="0" y="24"/>
                  </a:cubicBezTo>
                  <a:cubicBezTo>
                    <a:pt x="0" y="38"/>
                    <a:pt x="11" y="48"/>
                    <a:pt x="24" y="48"/>
                  </a:cubicBezTo>
                  <a:cubicBezTo>
                    <a:pt x="158" y="48"/>
                    <a:pt x="158" y="48"/>
                    <a:pt x="158" y="48"/>
                  </a:cubicBezTo>
                  <a:cubicBezTo>
                    <a:pt x="172" y="48"/>
                    <a:pt x="182" y="38"/>
                    <a:pt x="182" y="24"/>
                  </a:cubicBezTo>
                  <a:close/>
                  <a:moveTo>
                    <a:pt x="182" y="24"/>
                  </a:moveTo>
                  <a:cubicBezTo>
                    <a:pt x="182" y="24"/>
                    <a:pt x="182" y="24"/>
                    <a:pt x="182" y="24"/>
                  </a:cubicBezTo>
                </a:path>
              </a:pathLst>
            </a:custGeom>
            <a:ln/>
          </p:spPr>
          <p:style>
            <a:lnRef idx="3">
              <a:schemeClr val="dk1"/>
            </a:lnRef>
            <a:fillRef idx="0">
              <a:schemeClr val="dk1"/>
            </a:fillRef>
            <a:effectRef idx="2">
              <a:schemeClr val="dk1"/>
            </a:effectRef>
            <a:fontRef idx="minor">
              <a:schemeClr val="tx1"/>
            </a:fontRef>
          </p:style>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01" name="Freeform 16">
              <a:extLst>
                <a:ext uri="{FF2B5EF4-FFF2-40B4-BE49-F238E27FC236}">
                  <a16:creationId xmlns:lc="http://schemas.openxmlformats.org/drawingml/2006/lockedCanvas" xmlns:a16="http://schemas.microsoft.com/office/drawing/2014/main" xmlns="" id="{5EA1C780-C5E1-4590-BEE4-F876181AD5F9}"/>
                </a:ext>
              </a:extLst>
            </p:cNvPr>
            <p:cNvSpPr>
              <a:spLocks noEditPoints="1"/>
            </p:cNvSpPr>
            <p:nvPr/>
          </p:nvSpPr>
          <p:spPr bwMode="auto">
            <a:xfrm>
              <a:off x="8730507" y="2704613"/>
              <a:ext cx="142311" cy="98999"/>
            </a:xfrm>
            <a:custGeom>
              <a:avLst/>
              <a:gdLst>
                <a:gd name="T0" fmla="*/ 27 w 171"/>
                <a:gd name="T1" fmla="*/ 118 h 118"/>
                <a:gd name="T2" fmla="*/ 39 w 171"/>
                <a:gd name="T3" fmla="*/ 115 h 118"/>
                <a:gd name="T4" fmla="*/ 155 w 171"/>
                <a:gd name="T5" fmla="*/ 48 h 118"/>
                <a:gd name="T6" fmla="*/ 164 w 171"/>
                <a:gd name="T7" fmla="*/ 15 h 118"/>
                <a:gd name="T8" fmla="*/ 131 w 171"/>
                <a:gd name="T9" fmla="*/ 6 h 118"/>
                <a:gd name="T10" fmla="*/ 15 w 171"/>
                <a:gd name="T11" fmla="*/ 74 h 118"/>
                <a:gd name="T12" fmla="*/ 6 w 171"/>
                <a:gd name="T13" fmla="*/ 106 h 118"/>
                <a:gd name="T14" fmla="*/ 27 w 171"/>
                <a:gd name="T15" fmla="*/ 118 h 118"/>
                <a:gd name="T16" fmla="*/ 27 w 171"/>
                <a:gd name="T17" fmla="*/ 118 h 118"/>
                <a:gd name="T18" fmla="*/ 27 w 171"/>
                <a:gd name="T19"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8">
                  <a:moveTo>
                    <a:pt x="27" y="118"/>
                  </a:moveTo>
                  <a:cubicBezTo>
                    <a:pt x="31" y="118"/>
                    <a:pt x="35" y="117"/>
                    <a:pt x="39" y="115"/>
                  </a:cubicBezTo>
                  <a:cubicBezTo>
                    <a:pt x="155" y="48"/>
                    <a:pt x="155" y="48"/>
                    <a:pt x="155" y="48"/>
                  </a:cubicBezTo>
                  <a:cubicBezTo>
                    <a:pt x="167" y="41"/>
                    <a:pt x="171" y="27"/>
                    <a:pt x="164" y="15"/>
                  </a:cubicBezTo>
                  <a:cubicBezTo>
                    <a:pt x="157" y="4"/>
                    <a:pt x="143" y="0"/>
                    <a:pt x="131" y="6"/>
                  </a:cubicBezTo>
                  <a:cubicBezTo>
                    <a:pt x="15" y="74"/>
                    <a:pt x="15" y="74"/>
                    <a:pt x="15" y="74"/>
                  </a:cubicBezTo>
                  <a:cubicBezTo>
                    <a:pt x="3" y="80"/>
                    <a:pt x="0" y="95"/>
                    <a:pt x="6" y="106"/>
                  </a:cubicBezTo>
                  <a:cubicBezTo>
                    <a:pt x="11" y="114"/>
                    <a:pt x="19" y="118"/>
                    <a:pt x="27" y="118"/>
                  </a:cubicBezTo>
                  <a:close/>
                  <a:moveTo>
                    <a:pt x="27" y="118"/>
                  </a:moveTo>
                  <a:cubicBezTo>
                    <a:pt x="27" y="118"/>
                    <a:pt x="27" y="118"/>
                    <a:pt x="27" y="118"/>
                  </a:cubicBezTo>
                </a:path>
              </a:pathLst>
            </a:custGeom>
            <a:ln/>
          </p:spPr>
          <p:style>
            <a:lnRef idx="3">
              <a:schemeClr val="dk1"/>
            </a:lnRef>
            <a:fillRef idx="0">
              <a:schemeClr val="dk1"/>
            </a:fillRef>
            <a:effectRef idx="2">
              <a:schemeClr val="dk1"/>
            </a:effectRef>
            <a:fontRef idx="minor">
              <a:schemeClr val="tx1"/>
            </a:fontRef>
          </p:style>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02" name="Freeform 17">
              <a:extLst>
                <a:ext uri="{FF2B5EF4-FFF2-40B4-BE49-F238E27FC236}">
                  <a16:creationId xmlns:lc="http://schemas.openxmlformats.org/drawingml/2006/lockedCanvas" xmlns:a16="http://schemas.microsoft.com/office/drawing/2014/main" xmlns="" id="{9F1169A1-4292-4ED2-82C2-E60C5FDBBA3F}"/>
                </a:ext>
              </a:extLst>
            </p:cNvPr>
            <p:cNvSpPr>
              <a:spLocks noEditPoints="1"/>
            </p:cNvSpPr>
            <p:nvPr/>
          </p:nvSpPr>
          <p:spPr bwMode="auto">
            <a:xfrm>
              <a:off x="7993726" y="3132975"/>
              <a:ext cx="142311" cy="99951"/>
            </a:xfrm>
            <a:custGeom>
              <a:avLst/>
              <a:gdLst>
                <a:gd name="T0" fmla="*/ 132 w 171"/>
                <a:gd name="T1" fmla="*/ 7 h 119"/>
                <a:gd name="T2" fmla="*/ 15 w 171"/>
                <a:gd name="T3" fmla="*/ 74 h 119"/>
                <a:gd name="T4" fmla="*/ 7 w 171"/>
                <a:gd name="T5" fmla="*/ 107 h 119"/>
                <a:gd name="T6" fmla="*/ 28 w 171"/>
                <a:gd name="T7" fmla="*/ 119 h 119"/>
                <a:gd name="T8" fmla="*/ 39 w 171"/>
                <a:gd name="T9" fmla="*/ 115 h 119"/>
                <a:gd name="T10" fmla="*/ 156 w 171"/>
                <a:gd name="T11" fmla="*/ 48 h 119"/>
                <a:gd name="T12" fmla="*/ 165 w 171"/>
                <a:gd name="T13" fmla="*/ 15 h 119"/>
                <a:gd name="T14" fmla="*/ 132 w 171"/>
                <a:gd name="T15" fmla="*/ 7 h 119"/>
                <a:gd name="T16" fmla="*/ 132 w 171"/>
                <a:gd name="T17" fmla="*/ 7 h 119"/>
                <a:gd name="T18" fmla="*/ 132 w 171"/>
                <a:gd name="T19" fmla="*/ 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9">
                  <a:moveTo>
                    <a:pt x="132" y="7"/>
                  </a:moveTo>
                  <a:cubicBezTo>
                    <a:pt x="15" y="74"/>
                    <a:pt x="15" y="74"/>
                    <a:pt x="15" y="74"/>
                  </a:cubicBezTo>
                  <a:cubicBezTo>
                    <a:pt x="4" y="80"/>
                    <a:pt x="0" y="95"/>
                    <a:pt x="7" y="107"/>
                  </a:cubicBezTo>
                  <a:cubicBezTo>
                    <a:pt x="11" y="114"/>
                    <a:pt x="19" y="119"/>
                    <a:pt x="28" y="119"/>
                  </a:cubicBezTo>
                  <a:cubicBezTo>
                    <a:pt x="32" y="119"/>
                    <a:pt x="36" y="118"/>
                    <a:pt x="39" y="115"/>
                  </a:cubicBezTo>
                  <a:cubicBezTo>
                    <a:pt x="156" y="48"/>
                    <a:pt x="156" y="48"/>
                    <a:pt x="156" y="48"/>
                  </a:cubicBezTo>
                  <a:cubicBezTo>
                    <a:pt x="167" y="42"/>
                    <a:pt x="171" y="27"/>
                    <a:pt x="165" y="15"/>
                  </a:cubicBezTo>
                  <a:cubicBezTo>
                    <a:pt x="158" y="4"/>
                    <a:pt x="143" y="0"/>
                    <a:pt x="132" y="7"/>
                  </a:cubicBezTo>
                  <a:close/>
                  <a:moveTo>
                    <a:pt x="132" y="7"/>
                  </a:moveTo>
                  <a:cubicBezTo>
                    <a:pt x="132" y="7"/>
                    <a:pt x="132" y="7"/>
                    <a:pt x="132" y="7"/>
                  </a:cubicBezTo>
                </a:path>
              </a:pathLst>
            </a:custGeom>
            <a:ln/>
          </p:spPr>
          <p:style>
            <a:lnRef idx="3">
              <a:schemeClr val="dk1"/>
            </a:lnRef>
            <a:fillRef idx="0">
              <a:schemeClr val="dk1"/>
            </a:fillRef>
            <a:effectRef idx="2">
              <a:schemeClr val="dk1"/>
            </a:effectRef>
            <a:fontRef idx="minor">
              <a:schemeClr val="tx1"/>
            </a:fontRef>
          </p:style>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03" name="Freeform 18">
              <a:extLst>
                <a:ext uri="{FF2B5EF4-FFF2-40B4-BE49-F238E27FC236}">
                  <a16:creationId xmlns:lc="http://schemas.openxmlformats.org/drawingml/2006/lockedCanvas" xmlns:a16="http://schemas.microsoft.com/office/drawing/2014/main" xmlns="" id="{60D489A1-5A7F-4728-8E68-68399283216E}"/>
                </a:ext>
              </a:extLst>
            </p:cNvPr>
            <p:cNvSpPr>
              <a:spLocks noEditPoints="1"/>
            </p:cNvSpPr>
            <p:nvPr/>
          </p:nvSpPr>
          <p:spPr bwMode="auto">
            <a:xfrm>
              <a:off x="8595336" y="2526606"/>
              <a:ext cx="101379" cy="140883"/>
            </a:xfrm>
            <a:custGeom>
              <a:avLst/>
              <a:gdLst>
                <a:gd name="T0" fmla="*/ 15 w 122"/>
                <a:gd name="T1" fmla="*/ 165 h 168"/>
                <a:gd name="T2" fmla="*/ 27 w 122"/>
                <a:gd name="T3" fmla="*/ 168 h 168"/>
                <a:gd name="T4" fmla="*/ 48 w 122"/>
                <a:gd name="T5" fmla="*/ 156 h 168"/>
                <a:gd name="T6" fmla="*/ 115 w 122"/>
                <a:gd name="T7" fmla="*/ 39 h 168"/>
                <a:gd name="T8" fmla="*/ 107 w 122"/>
                <a:gd name="T9" fmla="*/ 7 h 168"/>
                <a:gd name="T10" fmla="*/ 74 w 122"/>
                <a:gd name="T11" fmla="*/ 15 h 168"/>
                <a:gd name="T12" fmla="*/ 7 w 122"/>
                <a:gd name="T13" fmla="*/ 132 h 168"/>
                <a:gd name="T14" fmla="*/ 15 w 122"/>
                <a:gd name="T15" fmla="*/ 165 h 168"/>
                <a:gd name="T16" fmla="*/ 15 w 122"/>
                <a:gd name="T17" fmla="*/ 165 h 168"/>
                <a:gd name="T18" fmla="*/ 15 w 122"/>
                <a:gd name="T19" fmla="*/ 16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68">
                  <a:moveTo>
                    <a:pt x="15" y="165"/>
                  </a:moveTo>
                  <a:cubicBezTo>
                    <a:pt x="19" y="167"/>
                    <a:pt x="23" y="168"/>
                    <a:pt x="27" y="168"/>
                  </a:cubicBezTo>
                  <a:cubicBezTo>
                    <a:pt x="36" y="168"/>
                    <a:pt x="44" y="164"/>
                    <a:pt x="48" y="156"/>
                  </a:cubicBezTo>
                  <a:cubicBezTo>
                    <a:pt x="115" y="39"/>
                    <a:pt x="115" y="39"/>
                    <a:pt x="115" y="39"/>
                  </a:cubicBezTo>
                  <a:cubicBezTo>
                    <a:pt x="122" y="28"/>
                    <a:pt x="118" y="13"/>
                    <a:pt x="107" y="7"/>
                  </a:cubicBezTo>
                  <a:cubicBezTo>
                    <a:pt x="95" y="0"/>
                    <a:pt x="80" y="4"/>
                    <a:pt x="74" y="15"/>
                  </a:cubicBezTo>
                  <a:cubicBezTo>
                    <a:pt x="7" y="132"/>
                    <a:pt x="7" y="132"/>
                    <a:pt x="7" y="132"/>
                  </a:cubicBezTo>
                  <a:cubicBezTo>
                    <a:pt x="0" y="143"/>
                    <a:pt x="4" y="158"/>
                    <a:pt x="15" y="165"/>
                  </a:cubicBezTo>
                  <a:close/>
                  <a:moveTo>
                    <a:pt x="15" y="165"/>
                  </a:moveTo>
                  <a:cubicBezTo>
                    <a:pt x="15" y="165"/>
                    <a:pt x="15" y="165"/>
                    <a:pt x="15" y="165"/>
                  </a:cubicBezTo>
                </a:path>
              </a:pathLst>
            </a:custGeom>
            <a:ln/>
          </p:spPr>
          <p:style>
            <a:lnRef idx="3">
              <a:schemeClr val="dk1"/>
            </a:lnRef>
            <a:fillRef idx="0">
              <a:schemeClr val="dk1"/>
            </a:fillRef>
            <a:effectRef idx="2">
              <a:schemeClr val="dk1"/>
            </a:effectRef>
            <a:fontRef idx="minor">
              <a:schemeClr val="tx1"/>
            </a:fontRef>
          </p:style>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grpSp>
    </p:spTree>
    <p:extLst>
      <p:ext uri="{BB962C8B-B14F-4D97-AF65-F5344CB8AC3E}">
        <p14:creationId xmlns:p14="http://schemas.microsoft.com/office/powerpoint/2010/main" val="15403452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latin typeface="Open Sans"/>
              </a:rPr>
              <a:t>Bronnen</a:t>
            </a:r>
            <a:endParaRPr lang="nl-NL" dirty="0">
              <a:latin typeface="Open Sans"/>
            </a:endParaRPr>
          </a:p>
        </p:txBody>
      </p:sp>
      <p:sp>
        <p:nvSpPr>
          <p:cNvPr id="3" name="Tijdelijke aanduiding voor inhoud 2"/>
          <p:cNvSpPr>
            <a:spLocks noGrp="1"/>
          </p:cNvSpPr>
          <p:nvPr>
            <p:ph idx="1"/>
          </p:nvPr>
        </p:nvSpPr>
        <p:spPr/>
        <p:txBody>
          <a:bodyPr/>
          <a:lstStyle/>
          <a:p>
            <a:r>
              <a:rPr lang="nl-NL" sz="1800" dirty="0" smtClean="0">
                <a:latin typeface="Open Sans"/>
              </a:rPr>
              <a:t>KNMG – </a:t>
            </a:r>
            <a:r>
              <a:rPr lang="nl-NL" sz="1800" dirty="0" err="1" smtClean="0">
                <a:latin typeface="Open Sans"/>
              </a:rPr>
              <a:t>farmacogenetica</a:t>
            </a:r>
            <a:endParaRPr lang="nl-NL" sz="1800" dirty="0" smtClean="0">
              <a:latin typeface="Open Sans"/>
            </a:endParaRPr>
          </a:p>
          <a:p>
            <a:r>
              <a:rPr lang="nl-NL" sz="1800" dirty="0" smtClean="0">
                <a:latin typeface="Open Sans"/>
              </a:rPr>
              <a:t>NHG – Standpunt </a:t>
            </a:r>
            <a:r>
              <a:rPr lang="nl-NL" sz="1800" dirty="0" err="1" smtClean="0">
                <a:latin typeface="Open Sans"/>
              </a:rPr>
              <a:t>farmacogenetisch</a:t>
            </a:r>
            <a:r>
              <a:rPr lang="nl-NL" sz="1800" dirty="0" smtClean="0">
                <a:latin typeface="Open Sans"/>
              </a:rPr>
              <a:t> onderzoek in de huisartsenpraktijk</a:t>
            </a:r>
          </a:p>
          <a:p>
            <a:r>
              <a:rPr lang="nl-NL" sz="1800" dirty="0" smtClean="0">
                <a:latin typeface="Open Sans"/>
              </a:rPr>
              <a:t>Medisch contact – Minder bijwerkingen door </a:t>
            </a:r>
            <a:r>
              <a:rPr lang="nl-NL" sz="1800" dirty="0" err="1" smtClean="0">
                <a:latin typeface="Open Sans"/>
              </a:rPr>
              <a:t>farmacogenetica</a:t>
            </a:r>
            <a:r>
              <a:rPr lang="nl-NL" sz="1800" dirty="0" smtClean="0">
                <a:latin typeface="Open Sans"/>
              </a:rPr>
              <a:t> </a:t>
            </a:r>
          </a:p>
          <a:p>
            <a:r>
              <a:rPr lang="nl-NL" sz="1800" dirty="0" err="1" smtClean="0">
                <a:latin typeface="Open Sans"/>
              </a:rPr>
              <a:t>Farmacogenetica</a:t>
            </a:r>
            <a:r>
              <a:rPr lang="nl-NL" sz="1800" dirty="0" smtClean="0">
                <a:latin typeface="Open Sans"/>
              </a:rPr>
              <a:t> in de psychiatrie</a:t>
            </a:r>
          </a:p>
          <a:p>
            <a:r>
              <a:rPr lang="nl-NL" sz="1800" dirty="0" smtClean="0">
                <a:latin typeface="Open Sans"/>
              </a:rPr>
              <a:t>Farmacogenetica.nl</a:t>
            </a:r>
          </a:p>
          <a:p>
            <a:r>
              <a:rPr lang="nl-NL" sz="1800" dirty="0" smtClean="0">
                <a:latin typeface="Open Sans"/>
              </a:rPr>
              <a:t>Klinisch laboratorium Catharina Ziekenhuis</a:t>
            </a:r>
            <a:endParaRPr lang="nl-NL" dirty="0" smtClean="0">
              <a:latin typeface="Open Sans"/>
            </a:endParaRPr>
          </a:p>
          <a:p>
            <a:endParaRPr lang="nl-NL" dirty="0"/>
          </a:p>
        </p:txBody>
      </p:sp>
    </p:spTree>
    <p:extLst>
      <p:ext uri="{BB962C8B-B14F-4D97-AF65-F5344CB8AC3E}">
        <p14:creationId xmlns:p14="http://schemas.microsoft.com/office/powerpoint/2010/main" val="23527635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TextBox 34">
            <a:extLst>
              <a:ext uri="{FF2B5EF4-FFF2-40B4-BE49-F238E27FC236}">
                <a16:creationId xmlns="" xmlns:a16="http://schemas.microsoft.com/office/drawing/2014/main" id="{1F5792FE-C98B-4245-9146-AE60682504F9}"/>
              </a:ext>
            </a:extLst>
          </p:cNvPr>
          <p:cNvSpPr txBox="1"/>
          <p:nvPr/>
        </p:nvSpPr>
        <p:spPr>
          <a:xfrm>
            <a:off x="679921" y="352355"/>
            <a:ext cx="10764138" cy="861774"/>
          </a:xfrm>
          <a:prstGeom prst="rect">
            <a:avLst/>
          </a:prstGeom>
          <a:noFill/>
        </p:spPr>
        <p:txBody>
          <a:bodyPr wrap="square" rtlCol="0">
            <a:spAutoFit/>
          </a:bodyPr>
          <a:lstStyle/>
          <a:p>
            <a:pPr>
              <a:defRPr/>
            </a:pPr>
            <a:r>
              <a:rPr lang="en-US" sz="5000" dirty="0" err="1" smtClean="0">
                <a:solidFill>
                  <a:srgbClr val="282F39"/>
                </a:solidFill>
                <a:latin typeface="Open Sans"/>
                <a:ea typeface="Noto Sans" panose="020B0502040504020204" pitchFamily="34"/>
                <a:cs typeface="Noto Sans" panose="020B0502040504020204" pitchFamily="34"/>
              </a:rPr>
              <a:t>Genetisch</a:t>
            </a:r>
            <a:r>
              <a:rPr lang="en-US" sz="5000" dirty="0" smtClean="0">
                <a:solidFill>
                  <a:srgbClr val="282F39"/>
                </a:solidFill>
                <a:latin typeface="Open Sans"/>
                <a:ea typeface="Noto Sans" panose="020B0502040504020204" pitchFamily="34"/>
                <a:cs typeface="Noto Sans" panose="020B0502040504020204" pitchFamily="34"/>
              </a:rPr>
              <a:t> </a:t>
            </a:r>
            <a:r>
              <a:rPr lang="en-US" sz="5000" dirty="0" err="1" smtClean="0">
                <a:solidFill>
                  <a:srgbClr val="282F39"/>
                </a:solidFill>
                <a:latin typeface="Open Sans"/>
                <a:ea typeface="Noto Sans" panose="020B0502040504020204" pitchFamily="34"/>
                <a:cs typeface="Noto Sans" panose="020B0502040504020204" pitchFamily="34"/>
              </a:rPr>
              <a:t>paspoort</a:t>
            </a:r>
            <a:r>
              <a:rPr lang="en-US" sz="5000" dirty="0" smtClean="0">
                <a:solidFill>
                  <a:srgbClr val="282F39"/>
                </a:solidFill>
                <a:latin typeface="Open Sans"/>
                <a:ea typeface="Noto Sans" panose="020B0502040504020204" pitchFamily="34"/>
                <a:cs typeface="Noto Sans" panose="020B0502040504020204" pitchFamily="34"/>
              </a:rPr>
              <a:t>  </a:t>
            </a:r>
            <a:endParaRPr lang="en-US" sz="5000" dirty="0">
              <a:solidFill>
                <a:srgbClr val="282F39"/>
              </a:solidFill>
              <a:latin typeface="Open Sans"/>
              <a:ea typeface="Noto Sans" panose="020B0502040504020204" pitchFamily="34"/>
              <a:cs typeface="Noto Sans" panose="020B0502040504020204" pitchFamily="34"/>
            </a:endParaRPr>
          </a:p>
        </p:txBody>
      </p:sp>
      <p:sp>
        <p:nvSpPr>
          <p:cNvPr id="110" name="TextBox 109">
            <a:extLst>
              <a:ext uri="{FF2B5EF4-FFF2-40B4-BE49-F238E27FC236}">
                <a16:creationId xmlns="" xmlns:a16="http://schemas.microsoft.com/office/drawing/2014/main" id="{41CC7241-47FD-482E-BDC0-73DD9423632B}"/>
              </a:ext>
            </a:extLst>
          </p:cNvPr>
          <p:cNvSpPr txBox="1"/>
          <p:nvPr/>
        </p:nvSpPr>
        <p:spPr>
          <a:xfrm>
            <a:off x="1627795" y="1806363"/>
            <a:ext cx="1981204" cy="323165"/>
          </a:xfrm>
          <a:prstGeom prst="rect">
            <a:avLst/>
          </a:prstGeom>
          <a:noFill/>
        </p:spPr>
        <p:txBody>
          <a:bodyPr wrap="square" rtlCol="0">
            <a:spAutoFit/>
          </a:bodyPr>
          <a:lstStyle/>
          <a:p>
            <a:pPr algn="just">
              <a:defRPr/>
            </a:pPr>
            <a:r>
              <a:rPr lang="en-US" sz="1500" dirty="0">
                <a:solidFill>
                  <a:srgbClr val="282F39"/>
                </a:solidFill>
                <a:latin typeface="Open Sans" panose="020B0606030504020204" pitchFamily="34" charset="0"/>
              </a:rPr>
              <a:t>Casus </a:t>
            </a:r>
            <a:r>
              <a:rPr lang="en-US" sz="1500" dirty="0" err="1">
                <a:solidFill>
                  <a:srgbClr val="282F39"/>
                </a:solidFill>
                <a:latin typeface="Open Sans" panose="020B0606030504020204" pitchFamily="34" charset="0"/>
              </a:rPr>
              <a:t>patiënt</a:t>
            </a:r>
            <a:endParaRPr lang="en-GB" sz="1500" dirty="0">
              <a:solidFill>
                <a:srgbClr val="282F39"/>
              </a:solidFill>
              <a:latin typeface="Noto Sans" panose="020B0502040504020204" pitchFamily="34"/>
              <a:ea typeface="Noto Sans" panose="020B0502040504020204" pitchFamily="34"/>
              <a:cs typeface="Noto Sans" panose="020B0502040504020204" pitchFamily="34"/>
            </a:endParaRPr>
          </a:p>
        </p:txBody>
      </p:sp>
      <p:sp>
        <p:nvSpPr>
          <p:cNvPr id="111" name="TextBox 110">
            <a:extLst>
              <a:ext uri="{FF2B5EF4-FFF2-40B4-BE49-F238E27FC236}">
                <a16:creationId xmlns="" xmlns:a16="http://schemas.microsoft.com/office/drawing/2014/main" id="{6A461A5D-4330-44AD-8DD3-BCC5E4B59DBC}"/>
              </a:ext>
            </a:extLst>
          </p:cNvPr>
          <p:cNvSpPr txBox="1"/>
          <p:nvPr/>
        </p:nvSpPr>
        <p:spPr>
          <a:xfrm>
            <a:off x="1627795" y="3422326"/>
            <a:ext cx="1981204" cy="323165"/>
          </a:xfrm>
          <a:prstGeom prst="rect">
            <a:avLst/>
          </a:prstGeom>
          <a:noFill/>
        </p:spPr>
        <p:txBody>
          <a:bodyPr wrap="square" rtlCol="0">
            <a:spAutoFit/>
          </a:bodyPr>
          <a:lstStyle/>
          <a:p>
            <a:pPr>
              <a:defRPr/>
            </a:pPr>
            <a:r>
              <a:rPr lang="en-GB" sz="1500" dirty="0" smtClean="0">
                <a:solidFill>
                  <a:srgbClr val="282F39"/>
                </a:solidFill>
                <a:latin typeface="Open Sans"/>
                <a:ea typeface="Noto Sans" panose="020B0502040504020204" pitchFamily="34"/>
                <a:cs typeface="Times New Roman" panose="02020603050405020304" pitchFamily="18" charset="0"/>
              </a:rPr>
              <a:t>Wat is het </a:t>
            </a:r>
            <a:r>
              <a:rPr lang="en-GB" sz="1500" dirty="0" err="1" smtClean="0">
                <a:solidFill>
                  <a:srgbClr val="282F39"/>
                </a:solidFill>
                <a:latin typeface="Open Sans"/>
                <a:ea typeface="Noto Sans" panose="020B0502040504020204" pitchFamily="34"/>
                <a:cs typeface="Times New Roman" panose="02020603050405020304" pitchFamily="18" charset="0"/>
              </a:rPr>
              <a:t>doel</a:t>
            </a:r>
            <a:r>
              <a:rPr lang="en-GB" sz="1500" dirty="0" smtClean="0">
                <a:solidFill>
                  <a:srgbClr val="282F39"/>
                </a:solidFill>
                <a:latin typeface="Open Sans"/>
                <a:ea typeface="Noto Sans" panose="020B0502040504020204" pitchFamily="34"/>
                <a:cs typeface="Times New Roman" panose="02020603050405020304" pitchFamily="18" charset="0"/>
              </a:rPr>
              <a:t>? </a:t>
            </a:r>
            <a:endParaRPr lang="en-GB" sz="1500" dirty="0">
              <a:solidFill>
                <a:srgbClr val="282F39"/>
              </a:solidFill>
              <a:latin typeface="Noto Sans" panose="020B0502040504020204" pitchFamily="34"/>
              <a:ea typeface="Noto Sans" panose="020B0502040504020204" pitchFamily="34"/>
              <a:cs typeface="Noto Sans" panose="020B0502040504020204" pitchFamily="34"/>
            </a:endParaRPr>
          </a:p>
        </p:txBody>
      </p:sp>
      <p:sp>
        <p:nvSpPr>
          <p:cNvPr id="112" name="TextBox 111">
            <a:extLst>
              <a:ext uri="{FF2B5EF4-FFF2-40B4-BE49-F238E27FC236}">
                <a16:creationId xmlns="" xmlns:a16="http://schemas.microsoft.com/office/drawing/2014/main" id="{85E2E2B1-CFAE-43A1-8E0B-365F61BD87AF}"/>
              </a:ext>
            </a:extLst>
          </p:cNvPr>
          <p:cNvSpPr txBox="1"/>
          <p:nvPr/>
        </p:nvSpPr>
        <p:spPr>
          <a:xfrm>
            <a:off x="1627795" y="5204992"/>
            <a:ext cx="1981204" cy="323165"/>
          </a:xfrm>
          <a:prstGeom prst="rect">
            <a:avLst/>
          </a:prstGeom>
          <a:noFill/>
        </p:spPr>
        <p:txBody>
          <a:bodyPr wrap="square" rtlCol="0">
            <a:spAutoFit/>
          </a:bodyPr>
          <a:lstStyle/>
          <a:p>
            <a:pPr>
              <a:defRPr/>
            </a:pPr>
            <a:r>
              <a:rPr lang="en-GB" sz="1500" dirty="0" err="1" smtClean="0">
                <a:solidFill>
                  <a:srgbClr val="282F39"/>
                </a:solidFill>
                <a:latin typeface="Open Sans"/>
                <a:ea typeface="Noto Sans" panose="020B0502040504020204" pitchFamily="34"/>
                <a:cs typeface="Times New Roman" panose="02020603050405020304" pitchFamily="18" charset="0"/>
              </a:rPr>
              <a:t>Medicatie</a:t>
            </a:r>
            <a:r>
              <a:rPr lang="en-GB" sz="1500" dirty="0" smtClean="0">
                <a:solidFill>
                  <a:srgbClr val="282F39"/>
                </a:solidFill>
                <a:latin typeface="Open Sans"/>
                <a:ea typeface="Noto Sans" panose="020B0502040504020204" pitchFamily="34"/>
                <a:cs typeface="Times New Roman" panose="02020603050405020304" pitchFamily="18" charset="0"/>
              </a:rPr>
              <a:t>/</a:t>
            </a:r>
            <a:r>
              <a:rPr lang="en-GB" sz="1500" dirty="0" err="1" smtClean="0">
                <a:solidFill>
                  <a:srgbClr val="282F39"/>
                </a:solidFill>
                <a:latin typeface="Open Sans"/>
                <a:ea typeface="Noto Sans" panose="020B0502040504020204" pitchFamily="34"/>
                <a:cs typeface="Times New Roman" panose="02020603050405020304" pitchFamily="18" charset="0"/>
              </a:rPr>
              <a:t>enzymen</a:t>
            </a:r>
            <a:endParaRPr lang="en-GB" sz="1500" dirty="0">
              <a:solidFill>
                <a:srgbClr val="282F39"/>
              </a:solidFill>
              <a:latin typeface="Open Sans"/>
              <a:ea typeface="Noto Sans" panose="020B0502040504020204" pitchFamily="34"/>
              <a:cs typeface="Times New Roman" panose="02020603050405020304" pitchFamily="18" charset="0"/>
            </a:endParaRPr>
          </a:p>
        </p:txBody>
      </p:sp>
      <p:grpSp>
        <p:nvGrpSpPr>
          <p:cNvPr id="184" name="Group 183">
            <a:extLst>
              <a:ext uri="{FF2B5EF4-FFF2-40B4-BE49-F238E27FC236}">
                <a16:creationId xmlns="" xmlns:a16="http://schemas.microsoft.com/office/drawing/2014/main" id="{A9B74D8D-2C68-40C4-AC16-903421E5BAFF}"/>
              </a:ext>
            </a:extLst>
          </p:cNvPr>
          <p:cNvGrpSpPr/>
          <p:nvPr/>
        </p:nvGrpSpPr>
        <p:grpSpPr>
          <a:xfrm>
            <a:off x="662074" y="3172698"/>
            <a:ext cx="679517" cy="885329"/>
            <a:chOff x="4548054" y="1450410"/>
            <a:chExt cx="3179558" cy="4142582"/>
          </a:xfrm>
          <a:solidFill>
            <a:schemeClr val="tx1"/>
          </a:solidFill>
        </p:grpSpPr>
        <p:sp>
          <p:nvSpPr>
            <p:cNvPr id="185" name="Freeform 5">
              <a:extLst>
                <a:ext uri="{FF2B5EF4-FFF2-40B4-BE49-F238E27FC236}">
                  <a16:creationId xmlns="" xmlns:a16="http://schemas.microsoft.com/office/drawing/2014/main" id="{10F5FAD3-6105-4975-8D6C-C68FF132D20F}"/>
                </a:ext>
              </a:extLst>
            </p:cNvPr>
            <p:cNvSpPr>
              <a:spLocks/>
            </p:cNvSpPr>
            <p:nvPr/>
          </p:nvSpPr>
          <p:spPr bwMode="auto">
            <a:xfrm>
              <a:off x="4548054" y="1450410"/>
              <a:ext cx="1547946" cy="4142582"/>
            </a:xfrm>
            <a:custGeom>
              <a:avLst/>
              <a:gdLst>
                <a:gd name="T0" fmla="*/ 1949 w 1985"/>
                <a:gd name="T1" fmla="*/ 157 h 4526"/>
                <a:gd name="T2" fmla="*/ 1895 w 1985"/>
                <a:gd name="T3" fmla="*/ 86 h 4526"/>
                <a:gd name="T4" fmla="*/ 1649 w 1985"/>
                <a:gd name="T5" fmla="*/ 0 h 4526"/>
                <a:gd name="T6" fmla="*/ 1591 w 1985"/>
                <a:gd name="T7" fmla="*/ 6 h 4526"/>
                <a:gd name="T8" fmla="*/ 1551 w 1985"/>
                <a:gd name="T9" fmla="*/ 18 h 4526"/>
                <a:gd name="T10" fmla="*/ 1511 w 1985"/>
                <a:gd name="T11" fmla="*/ 35 h 4526"/>
                <a:gd name="T12" fmla="*/ 1474 w 1985"/>
                <a:gd name="T13" fmla="*/ 58 h 4526"/>
                <a:gd name="T14" fmla="*/ 1444 w 1985"/>
                <a:gd name="T15" fmla="*/ 83 h 4526"/>
                <a:gd name="T16" fmla="*/ 1413 w 1985"/>
                <a:gd name="T17" fmla="*/ 117 h 4526"/>
                <a:gd name="T18" fmla="*/ 1393 w 1985"/>
                <a:gd name="T19" fmla="*/ 147 h 4526"/>
                <a:gd name="T20" fmla="*/ 1372 w 1985"/>
                <a:gd name="T21" fmla="*/ 190 h 4526"/>
                <a:gd name="T22" fmla="*/ 1362 w 1985"/>
                <a:gd name="T23" fmla="*/ 221 h 4526"/>
                <a:gd name="T24" fmla="*/ 1352 w 1985"/>
                <a:gd name="T25" fmla="*/ 274 h 4526"/>
                <a:gd name="T26" fmla="*/ 511 w 1985"/>
                <a:gd name="T27" fmla="*/ 1010 h 4526"/>
                <a:gd name="T28" fmla="*/ 143 w 1985"/>
                <a:gd name="T29" fmla="*/ 1349 h 4526"/>
                <a:gd name="T30" fmla="*/ 369 w 1985"/>
                <a:gd name="T31" fmla="*/ 2012 h 4526"/>
                <a:gd name="T32" fmla="*/ 0 w 1985"/>
                <a:gd name="T33" fmla="*/ 2195 h 4526"/>
                <a:gd name="T34" fmla="*/ 71 w 1985"/>
                <a:gd name="T35" fmla="*/ 2915 h 4526"/>
                <a:gd name="T36" fmla="*/ 1212 w 1985"/>
                <a:gd name="T37" fmla="*/ 2000 h 4526"/>
                <a:gd name="T38" fmla="*/ 762 w 1985"/>
                <a:gd name="T39" fmla="*/ 2518 h 4526"/>
                <a:gd name="T40" fmla="*/ 664 w 1985"/>
                <a:gd name="T41" fmla="*/ 2599 h 4526"/>
                <a:gd name="T42" fmla="*/ 146 w 1985"/>
                <a:gd name="T43" fmla="*/ 3070 h 4526"/>
                <a:gd name="T44" fmla="*/ 609 w 1985"/>
                <a:gd name="T45" fmla="*/ 3657 h 4526"/>
                <a:gd name="T46" fmla="*/ 1256 w 1985"/>
                <a:gd name="T47" fmla="*/ 4257 h 4526"/>
                <a:gd name="T48" fmla="*/ 1410 w 1985"/>
                <a:gd name="T49" fmla="*/ 3833 h 4526"/>
                <a:gd name="T50" fmla="*/ 1623 w 1985"/>
                <a:gd name="T51" fmla="*/ 3490 h 4526"/>
                <a:gd name="T52" fmla="*/ 1478 w 1985"/>
                <a:gd name="T53" fmla="*/ 3902 h 4526"/>
                <a:gd name="T54" fmla="*/ 1353 w 1985"/>
                <a:gd name="T55" fmla="*/ 4264 h 4526"/>
                <a:gd name="T56" fmla="*/ 1985 w 1985"/>
                <a:gd name="T57" fmla="*/ 4228 h 4526"/>
                <a:gd name="T58" fmla="*/ 1985 w 1985"/>
                <a:gd name="T59" fmla="*/ 3779 h 4526"/>
                <a:gd name="T60" fmla="*/ 1985 w 1985"/>
                <a:gd name="T61" fmla="*/ 3451 h 4526"/>
                <a:gd name="T62" fmla="*/ 1985 w 1985"/>
                <a:gd name="T63" fmla="*/ 3213 h 4526"/>
                <a:gd name="T64" fmla="*/ 1082 w 1985"/>
                <a:gd name="T65" fmla="*/ 2987 h 4526"/>
                <a:gd name="T66" fmla="*/ 952 w 1985"/>
                <a:gd name="T67" fmla="*/ 3117 h 4526"/>
                <a:gd name="T68" fmla="*/ 823 w 1985"/>
                <a:gd name="T69" fmla="*/ 3197 h 4526"/>
                <a:gd name="T70" fmla="*/ 760 w 1985"/>
                <a:gd name="T71" fmla="*/ 3124 h 4526"/>
                <a:gd name="T72" fmla="*/ 1985 w 1985"/>
                <a:gd name="T73" fmla="*/ 2862 h 4526"/>
                <a:gd name="T74" fmla="*/ 1431 w 1985"/>
                <a:gd name="T75" fmla="*/ 1478 h 4526"/>
                <a:gd name="T76" fmla="*/ 1337 w 1985"/>
                <a:gd name="T77" fmla="*/ 1456 h 4526"/>
                <a:gd name="T78" fmla="*/ 806 w 1985"/>
                <a:gd name="T79" fmla="*/ 1179 h 4526"/>
                <a:gd name="T80" fmla="*/ 1170 w 1985"/>
                <a:gd name="T81" fmla="*/ 1239 h 4526"/>
                <a:gd name="T82" fmla="*/ 1985 w 1985"/>
                <a:gd name="T83" fmla="*/ 921 h 4526"/>
                <a:gd name="T84" fmla="*/ 1985 w 1985"/>
                <a:gd name="T85" fmla="*/ 299 h 4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4526">
                  <a:moveTo>
                    <a:pt x="1983" y="268"/>
                  </a:moveTo>
                  <a:cubicBezTo>
                    <a:pt x="1982" y="256"/>
                    <a:pt x="1980" y="244"/>
                    <a:pt x="1977" y="232"/>
                  </a:cubicBezTo>
                  <a:cubicBezTo>
                    <a:pt x="1971" y="205"/>
                    <a:pt x="1961" y="180"/>
                    <a:pt x="1949" y="157"/>
                  </a:cubicBezTo>
                  <a:cubicBezTo>
                    <a:pt x="1944" y="149"/>
                    <a:pt x="1939" y="140"/>
                    <a:pt x="1934" y="132"/>
                  </a:cubicBezTo>
                  <a:cubicBezTo>
                    <a:pt x="1923" y="116"/>
                    <a:pt x="1911" y="102"/>
                    <a:pt x="1897" y="88"/>
                  </a:cubicBezTo>
                  <a:cubicBezTo>
                    <a:pt x="1897" y="88"/>
                    <a:pt x="1896" y="87"/>
                    <a:pt x="1895" y="86"/>
                  </a:cubicBezTo>
                  <a:cubicBezTo>
                    <a:pt x="1848" y="40"/>
                    <a:pt x="1786" y="9"/>
                    <a:pt x="1717" y="2"/>
                  </a:cubicBezTo>
                  <a:cubicBezTo>
                    <a:pt x="1707" y="1"/>
                    <a:pt x="1697" y="0"/>
                    <a:pt x="1687" y="0"/>
                  </a:cubicBezTo>
                  <a:cubicBezTo>
                    <a:pt x="1649" y="0"/>
                    <a:pt x="1649" y="0"/>
                    <a:pt x="1649" y="0"/>
                  </a:cubicBezTo>
                  <a:cubicBezTo>
                    <a:pt x="1639" y="0"/>
                    <a:pt x="1629" y="1"/>
                    <a:pt x="1620" y="2"/>
                  </a:cubicBezTo>
                  <a:cubicBezTo>
                    <a:pt x="1616" y="2"/>
                    <a:pt x="1613" y="3"/>
                    <a:pt x="1610" y="3"/>
                  </a:cubicBezTo>
                  <a:cubicBezTo>
                    <a:pt x="1603" y="4"/>
                    <a:pt x="1597" y="5"/>
                    <a:pt x="1591" y="6"/>
                  </a:cubicBezTo>
                  <a:cubicBezTo>
                    <a:pt x="1587" y="7"/>
                    <a:pt x="1583" y="8"/>
                    <a:pt x="1579" y="9"/>
                  </a:cubicBezTo>
                  <a:cubicBezTo>
                    <a:pt x="1574" y="11"/>
                    <a:pt x="1568" y="12"/>
                    <a:pt x="1563" y="13"/>
                  </a:cubicBezTo>
                  <a:cubicBezTo>
                    <a:pt x="1559" y="15"/>
                    <a:pt x="1555" y="16"/>
                    <a:pt x="1551" y="18"/>
                  </a:cubicBezTo>
                  <a:cubicBezTo>
                    <a:pt x="1546" y="19"/>
                    <a:pt x="1541" y="21"/>
                    <a:pt x="1536" y="23"/>
                  </a:cubicBezTo>
                  <a:cubicBezTo>
                    <a:pt x="1532" y="25"/>
                    <a:pt x="1528" y="27"/>
                    <a:pt x="1524" y="29"/>
                  </a:cubicBezTo>
                  <a:cubicBezTo>
                    <a:pt x="1519" y="31"/>
                    <a:pt x="1515" y="33"/>
                    <a:pt x="1511" y="35"/>
                  </a:cubicBezTo>
                  <a:cubicBezTo>
                    <a:pt x="1507" y="37"/>
                    <a:pt x="1502" y="40"/>
                    <a:pt x="1498" y="42"/>
                  </a:cubicBezTo>
                  <a:cubicBezTo>
                    <a:pt x="1494" y="44"/>
                    <a:pt x="1491" y="47"/>
                    <a:pt x="1487" y="49"/>
                  </a:cubicBezTo>
                  <a:cubicBezTo>
                    <a:pt x="1483" y="52"/>
                    <a:pt x="1479" y="55"/>
                    <a:pt x="1474" y="58"/>
                  </a:cubicBezTo>
                  <a:cubicBezTo>
                    <a:pt x="1471" y="60"/>
                    <a:pt x="1468" y="63"/>
                    <a:pt x="1465" y="65"/>
                  </a:cubicBezTo>
                  <a:cubicBezTo>
                    <a:pt x="1460" y="69"/>
                    <a:pt x="1456" y="72"/>
                    <a:pt x="1452" y="76"/>
                  </a:cubicBezTo>
                  <a:cubicBezTo>
                    <a:pt x="1449" y="78"/>
                    <a:pt x="1447" y="81"/>
                    <a:pt x="1444" y="83"/>
                  </a:cubicBezTo>
                  <a:cubicBezTo>
                    <a:pt x="1440" y="87"/>
                    <a:pt x="1436" y="91"/>
                    <a:pt x="1432" y="96"/>
                  </a:cubicBezTo>
                  <a:cubicBezTo>
                    <a:pt x="1430" y="98"/>
                    <a:pt x="1427" y="100"/>
                    <a:pt x="1425" y="103"/>
                  </a:cubicBezTo>
                  <a:cubicBezTo>
                    <a:pt x="1421" y="107"/>
                    <a:pt x="1417" y="112"/>
                    <a:pt x="1413" y="117"/>
                  </a:cubicBezTo>
                  <a:cubicBezTo>
                    <a:pt x="1412" y="119"/>
                    <a:pt x="1410" y="122"/>
                    <a:pt x="1408" y="124"/>
                  </a:cubicBezTo>
                  <a:cubicBezTo>
                    <a:pt x="1404" y="129"/>
                    <a:pt x="1401" y="135"/>
                    <a:pt x="1397" y="140"/>
                  </a:cubicBezTo>
                  <a:cubicBezTo>
                    <a:pt x="1396" y="142"/>
                    <a:pt x="1395" y="144"/>
                    <a:pt x="1393" y="147"/>
                  </a:cubicBezTo>
                  <a:cubicBezTo>
                    <a:pt x="1390" y="152"/>
                    <a:pt x="1386" y="158"/>
                    <a:pt x="1383" y="165"/>
                  </a:cubicBezTo>
                  <a:cubicBezTo>
                    <a:pt x="1382" y="167"/>
                    <a:pt x="1381" y="169"/>
                    <a:pt x="1380" y="170"/>
                  </a:cubicBezTo>
                  <a:cubicBezTo>
                    <a:pt x="1377" y="177"/>
                    <a:pt x="1374" y="184"/>
                    <a:pt x="1372" y="190"/>
                  </a:cubicBezTo>
                  <a:cubicBezTo>
                    <a:pt x="1371" y="192"/>
                    <a:pt x="1370" y="194"/>
                    <a:pt x="1370" y="195"/>
                  </a:cubicBezTo>
                  <a:cubicBezTo>
                    <a:pt x="1367" y="203"/>
                    <a:pt x="1365" y="210"/>
                    <a:pt x="1363" y="217"/>
                  </a:cubicBezTo>
                  <a:cubicBezTo>
                    <a:pt x="1362" y="219"/>
                    <a:pt x="1362" y="220"/>
                    <a:pt x="1362" y="221"/>
                  </a:cubicBezTo>
                  <a:cubicBezTo>
                    <a:pt x="1359" y="229"/>
                    <a:pt x="1358" y="237"/>
                    <a:pt x="1356" y="245"/>
                  </a:cubicBezTo>
                  <a:cubicBezTo>
                    <a:pt x="1356" y="246"/>
                    <a:pt x="1356" y="247"/>
                    <a:pt x="1356" y="247"/>
                  </a:cubicBezTo>
                  <a:cubicBezTo>
                    <a:pt x="1354" y="256"/>
                    <a:pt x="1353" y="265"/>
                    <a:pt x="1352" y="274"/>
                  </a:cubicBezTo>
                  <a:cubicBezTo>
                    <a:pt x="1304" y="262"/>
                    <a:pt x="1253" y="255"/>
                    <a:pt x="1202" y="255"/>
                  </a:cubicBezTo>
                  <a:cubicBezTo>
                    <a:pt x="824" y="255"/>
                    <a:pt x="517" y="592"/>
                    <a:pt x="510" y="1010"/>
                  </a:cubicBezTo>
                  <a:cubicBezTo>
                    <a:pt x="510" y="1010"/>
                    <a:pt x="510" y="1010"/>
                    <a:pt x="511" y="1010"/>
                  </a:cubicBezTo>
                  <a:cubicBezTo>
                    <a:pt x="510" y="1018"/>
                    <a:pt x="510" y="1026"/>
                    <a:pt x="510" y="1033"/>
                  </a:cubicBezTo>
                  <a:cubicBezTo>
                    <a:pt x="510" y="1058"/>
                    <a:pt x="511" y="1083"/>
                    <a:pt x="513" y="1107"/>
                  </a:cubicBezTo>
                  <a:cubicBezTo>
                    <a:pt x="354" y="1121"/>
                    <a:pt x="217" y="1215"/>
                    <a:pt x="143" y="1349"/>
                  </a:cubicBezTo>
                  <a:cubicBezTo>
                    <a:pt x="110" y="1417"/>
                    <a:pt x="91" y="1495"/>
                    <a:pt x="91" y="1577"/>
                  </a:cubicBezTo>
                  <a:cubicBezTo>
                    <a:pt x="91" y="1665"/>
                    <a:pt x="112" y="1747"/>
                    <a:pt x="149" y="1818"/>
                  </a:cubicBezTo>
                  <a:cubicBezTo>
                    <a:pt x="200" y="1904"/>
                    <a:pt x="277" y="1972"/>
                    <a:pt x="369" y="2012"/>
                  </a:cubicBezTo>
                  <a:cubicBezTo>
                    <a:pt x="369" y="2116"/>
                    <a:pt x="369" y="2116"/>
                    <a:pt x="369" y="2116"/>
                  </a:cubicBezTo>
                  <a:cubicBezTo>
                    <a:pt x="254" y="2076"/>
                    <a:pt x="156" y="2000"/>
                    <a:pt x="88" y="1903"/>
                  </a:cubicBezTo>
                  <a:cubicBezTo>
                    <a:pt x="33" y="1985"/>
                    <a:pt x="0" y="2085"/>
                    <a:pt x="0" y="2195"/>
                  </a:cubicBezTo>
                  <a:cubicBezTo>
                    <a:pt x="0" y="2319"/>
                    <a:pt x="42" y="2432"/>
                    <a:pt x="111" y="2519"/>
                  </a:cubicBezTo>
                  <a:cubicBezTo>
                    <a:pt x="72" y="2592"/>
                    <a:pt x="50" y="2676"/>
                    <a:pt x="50" y="2767"/>
                  </a:cubicBezTo>
                  <a:cubicBezTo>
                    <a:pt x="50" y="2819"/>
                    <a:pt x="57" y="2868"/>
                    <a:pt x="71" y="2915"/>
                  </a:cubicBezTo>
                  <a:cubicBezTo>
                    <a:pt x="139" y="2676"/>
                    <a:pt x="358" y="2500"/>
                    <a:pt x="619" y="2500"/>
                  </a:cubicBezTo>
                  <a:cubicBezTo>
                    <a:pt x="635" y="2500"/>
                    <a:pt x="651" y="2501"/>
                    <a:pt x="667" y="2503"/>
                  </a:cubicBezTo>
                  <a:cubicBezTo>
                    <a:pt x="699" y="2226"/>
                    <a:pt x="929" y="2010"/>
                    <a:pt x="1212" y="2000"/>
                  </a:cubicBezTo>
                  <a:cubicBezTo>
                    <a:pt x="1212" y="2096"/>
                    <a:pt x="1212" y="2096"/>
                    <a:pt x="1212" y="2096"/>
                  </a:cubicBezTo>
                  <a:cubicBezTo>
                    <a:pt x="977" y="2106"/>
                    <a:pt x="787" y="2287"/>
                    <a:pt x="762" y="2518"/>
                  </a:cubicBezTo>
                  <a:cubicBezTo>
                    <a:pt x="762" y="2518"/>
                    <a:pt x="762" y="2518"/>
                    <a:pt x="762" y="2518"/>
                  </a:cubicBezTo>
                  <a:cubicBezTo>
                    <a:pt x="760" y="2536"/>
                    <a:pt x="759" y="2553"/>
                    <a:pt x="759" y="2571"/>
                  </a:cubicBezTo>
                  <a:cubicBezTo>
                    <a:pt x="759" y="2587"/>
                    <a:pt x="760" y="2603"/>
                    <a:pt x="762" y="2619"/>
                  </a:cubicBezTo>
                  <a:cubicBezTo>
                    <a:pt x="730" y="2609"/>
                    <a:pt x="698" y="2602"/>
                    <a:pt x="664" y="2599"/>
                  </a:cubicBezTo>
                  <a:cubicBezTo>
                    <a:pt x="664" y="2599"/>
                    <a:pt x="664" y="2599"/>
                    <a:pt x="664" y="2599"/>
                  </a:cubicBezTo>
                  <a:cubicBezTo>
                    <a:pt x="649" y="2598"/>
                    <a:pt x="634" y="2597"/>
                    <a:pt x="619" y="2597"/>
                  </a:cubicBezTo>
                  <a:cubicBezTo>
                    <a:pt x="358" y="2597"/>
                    <a:pt x="146" y="2809"/>
                    <a:pt x="146" y="3070"/>
                  </a:cubicBezTo>
                  <a:cubicBezTo>
                    <a:pt x="146" y="3329"/>
                    <a:pt x="354" y="3539"/>
                    <a:pt x="612" y="3543"/>
                  </a:cubicBezTo>
                  <a:cubicBezTo>
                    <a:pt x="610" y="3568"/>
                    <a:pt x="608" y="3592"/>
                    <a:pt x="608" y="3618"/>
                  </a:cubicBezTo>
                  <a:cubicBezTo>
                    <a:pt x="608" y="3631"/>
                    <a:pt x="609" y="3644"/>
                    <a:pt x="609" y="3657"/>
                  </a:cubicBezTo>
                  <a:cubicBezTo>
                    <a:pt x="609" y="3661"/>
                    <a:pt x="609" y="3664"/>
                    <a:pt x="609" y="3668"/>
                  </a:cubicBezTo>
                  <a:cubicBezTo>
                    <a:pt x="609" y="3999"/>
                    <a:pt x="855" y="4267"/>
                    <a:pt x="1158" y="4267"/>
                  </a:cubicBezTo>
                  <a:cubicBezTo>
                    <a:pt x="1192" y="4267"/>
                    <a:pt x="1224" y="4264"/>
                    <a:pt x="1256" y="4257"/>
                  </a:cubicBezTo>
                  <a:cubicBezTo>
                    <a:pt x="1255" y="4246"/>
                    <a:pt x="1255" y="4235"/>
                    <a:pt x="1255" y="4224"/>
                  </a:cubicBezTo>
                  <a:cubicBezTo>
                    <a:pt x="1255" y="4073"/>
                    <a:pt x="1314" y="3935"/>
                    <a:pt x="1410" y="3833"/>
                  </a:cubicBezTo>
                  <a:cubicBezTo>
                    <a:pt x="1410" y="3833"/>
                    <a:pt x="1410" y="3833"/>
                    <a:pt x="1410" y="3833"/>
                  </a:cubicBezTo>
                  <a:cubicBezTo>
                    <a:pt x="1482" y="3751"/>
                    <a:pt x="1527" y="3643"/>
                    <a:pt x="1528" y="3524"/>
                  </a:cubicBezTo>
                  <a:cubicBezTo>
                    <a:pt x="1528" y="3512"/>
                    <a:pt x="1527" y="3501"/>
                    <a:pt x="1526" y="3489"/>
                  </a:cubicBezTo>
                  <a:cubicBezTo>
                    <a:pt x="1623" y="3490"/>
                    <a:pt x="1623" y="3490"/>
                    <a:pt x="1623" y="3490"/>
                  </a:cubicBezTo>
                  <a:cubicBezTo>
                    <a:pt x="1624" y="3501"/>
                    <a:pt x="1624" y="3513"/>
                    <a:pt x="1624" y="3525"/>
                  </a:cubicBezTo>
                  <a:cubicBezTo>
                    <a:pt x="1623" y="3670"/>
                    <a:pt x="1568" y="3802"/>
                    <a:pt x="1478" y="3902"/>
                  </a:cubicBezTo>
                  <a:cubicBezTo>
                    <a:pt x="1478" y="3902"/>
                    <a:pt x="1478" y="3902"/>
                    <a:pt x="1478" y="3902"/>
                  </a:cubicBezTo>
                  <a:cubicBezTo>
                    <a:pt x="1478" y="3902"/>
                    <a:pt x="1478" y="3902"/>
                    <a:pt x="1478" y="3902"/>
                  </a:cubicBezTo>
                  <a:cubicBezTo>
                    <a:pt x="1400" y="3987"/>
                    <a:pt x="1351" y="4099"/>
                    <a:pt x="1351" y="4224"/>
                  </a:cubicBezTo>
                  <a:cubicBezTo>
                    <a:pt x="1351" y="4237"/>
                    <a:pt x="1352" y="4251"/>
                    <a:pt x="1353" y="4264"/>
                  </a:cubicBezTo>
                  <a:cubicBezTo>
                    <a:pt x="1371" y="4411"/>
                    <a:pt x="1497" y="4526"/>
                    <a:pt x="1649" y="4526"/>
                  </a:cubicBezTo>
                  <a:cubicBezTo>
                    <a:pt x="1687" y="4526"/>
                    <a:pt x="1687" y="4526"/>
                    <a:pt x="1687" y="4526"/>
                  </a:cubicBezTo>
                  <a:cubicBezTo>
                    <a:pt x="1851" y="4526"/>
                    <a:pt x="1985" y="4392"/>
                    <a:pt x="1985" y="4228"/>
                  </a:cubicBezTo>
                  <a:cubicBezTo>
                    <a:pt x="1985" y="4213"/>
                    <a:pt x="1985" y="4213"/>
                    <a:pt x="1985" y="4213"/>
                  </a:cubicBezTo>
                  <a:cubicBezTo>
                    <a:pt x="1985" y="4079"/>
                    <a:pt x="1985" y="4079"/>
                    <a:pt x="1985" y="4079"/>
                  </a:cubicBezTo>
                  <a:cubicBezTo>
                    <a:pt x="1985" y="3779"/>
                    <a:pt x="1985" y="3779"/>
                    <a:pt x="1985" y="3779"/>
                  </a:cubicBezTo>
                  <a:cubicBezTo>
                    <a:pt x="1985" y="3677"/>
                    <a:pt x="1985" y="3677"/>
                    <a:pt x="1985" y="3677"/>
                  </a:cubicBezTo>
                  <a:cubicBezTo>
                    <a:pt x="1985" y="3501"/>
                    <a:pt x="1985" y="3501"/>
                    <a:pt x="1985" y="3501"/>
                  </a:cubicBezTo>
                  <a:cubicBezTo>
                    <a:pt x="1985" y="3451"/>
                    <a:pt x="1985" y="3451"/>
                    <a:pt x="1985" y="3451"/>
                  </a:cubicBezTo>
                  <a:cubicBezTo>
                    <a:pt x="1985" y="3218"/>
                    <a:pt x="1985" y="3218"/>
                    <a:pt x="1985" y="3218"/>
                  </a:cubicBezTo>
                  <a:cubicBezTo>
                    <a:pt x="1985" y="3217"/>
                    <a:pt x="1985" y="3216"/>
                    <a:pt x="1985" y="3215"/>
                  </a:cubicBezTo>
                  <a:cubicBezTo>
                    <a:pt x="1985" y="3214"/>
                    <a:pt x="1985" y="3214"/>
                    <a:pt x="1985" y="3213"/>
                  </a:cubicBezTo>
                  <a:cubicBezTo>
                    <a:pt x="1985" y="3149"/>
                    <a:pt x="1985" y="3149"/>
                    <a:pt x="1985" y="3149"/>
                  </a:cubicBezTo>
                  <a:cubicBezTo>
                    <a:pt x="1968" y="2903"/>
                    <a:pt x="1764" y="2708"/>
                    <a:pt x="1513" y="2708"/>
                  </a:cubicBezTo>
                  <a:cubicBezTo>
                    <a:pt x="1321" y="2708"/>
                    <a:pt x="1156" y="2823"/>
                    <a:pt x="1082" y="2987"/>
                  </a:cubicBezTo>
                  <a:cubicBezTo>
                    <a:pt x="1258" y="2971"/>
                    <a:pt x="1439" y="3037"/>
                    <a:pt x="1564" y="3180"/>
                  </a:cubicBezTo>
                  <a:cubicBezTo>
                    <a:pt x="1491" y="3244"/>
                    <a:pt x="1491" y="3244"/>
                    <a:pt x="1491" y="3244"/>
                  </a:cubicBezTo>
                  <a:cubicBezTo>
                    <a:pt x="1354" y="3086"/>
                    <a:pt x="1135" y="3041"/>
                    <a:pt x="952" y="3117"/>
                  </a:cubicBezTo>
                  <a:cubicBezTo>
                    <a:pt x="950" y="3118"/>
                    <a:pt x="949" y="3119"/>
                    <a:pt x="947" y="3120"/>
                  </a:cubicBezTo>
                  <a:cubicBezTo>
                    <a:pt x="947" y="3119"/>
                    <a:pt x="947" y="3119"/>
                    <a:pt x="947" y="3119"/>
                  </a:cubicBezTo>
                  <a:cubicBezTo>
                    <a:pt x="903" y="3138"/>
                    <a:pt x="861" y="3164"/>
                    <a:pt x="823" y="3197"/>
                  </a:cubicBezTo>
                  <a:cubicBezTo>
                    <a:pt x="814" y="3205"/>
                    <a:pt x="806" y="3213"/>
                    <a:pt x="798" y="3221"/>
                  </a:cubicBezTo>
                  <a:cubicBezTo>
                    <a:pt x="734" y="3148"/>
                    <a:pt x="734" y="3148"/>
                    <a:pt x="734" y="3148"/>
                  </a:cubicBezTo>
                  <a:cubicBezTo>
                    <a:pt x="742" y="3140"/>
                    <a:pt x="751" y="3132"/>
                    <a:pt x="760" y="3124"/>
                  </a:cubicBezTo>
                  <a:cubicBezTo>
                    <a:pt x="823" y="3069"/>
                    <a:pt x="895" y="3031"/>
                    <a:pt x="971" y="3009"/>
                  </a:cubicBezTo>
                  <a:cubicBezTo>
                    <a:pt x="1044" y="2778"/>
                    <a:pt x="1259" y="2612"/>
                    <a:pt x="1513" y="2612"/>
                  </a:cubicBezTo>
                  <a:cubicBezTo>
                    <a:pt x="1709" y="2612"/>
                    <a:pt x="1882" y="2711"/>
                    <a:pt x="1985" y="2862"/>
                  </a:cubicBezTo>
                  <a:cubicBezTo>
                    <a:pt x="1985" y="1236"/>
                    <a:pt x="1985" y="1236"/>
                    <a:pt x="1985" y="1236"/>
                  </a:cubicBezTo>
                  <a:cubicBezTo>
                    <a:pt x="1882" y="1386"/>
                    <a:pt x="1710" y="1484"/>
                    <a:pt x="1515" y="1484"/>
                  </a:cubicBezTo>
                  <a:cubicBezTo>
                    <a:pt x="1486" y="1484"/>
                    <a:pt x="1459" y="1482"/>
                    <a:pt x="1431" y="1478"/>
                  </a:cubicBezTo>
                  <a:cubicBezTo>
                    <a:pt x="1391" y="1652"/>
                    <a:pt x="1270" y="1804"/>
                    <a:pt x="1093" y="1877"/>
                  </a:cubicBezTo>
                  <a:cubicBezTo>
                    <a:pt x="1056" y="1787"/>
                    <a:pt x="1056" y="1787"/>
                    <a:pt x="1056" y="1787"/>
                  </a:cubicBezTo>
                  <a:cubicBezTo>
                    <a:pt x="1204" y="1727"/>
                    <a:pt x="1304" y="1600"/>
                    <a:pt x="1337" y="1456"/>
                  </a:cubicBezTo>
                  <a:cubicBezTo>
                    <a:pt x="1248" y="1427"/>
                    <a:pt x="1169" y="1376"/>
                    <a:pt x="1105" y="1310"/>
                  </a:cubicBezTo>
                  <a:cubicBezTo>
                    <a:pt x="1035" y="1243"/>
                    <a:pt x="945" y="1196"/>
                    <a:pt x="841" y="1182"/>
                  </a:cubicBezTo>
                  <a:cubicBezTo>
                    <a:pt x="829" y="1180"/>
                    <a:pt x="817" y="1179"/>
                    <a:pt x="806" y="1179"/>
                  </a:cubicBezTo>
                  <a:cubicBezTo>
                    <a:pt x="819" y="1083"/>
                    <a:pt x="819" y="1083"/>
                    <a:pt x="819" y="1083"/>
                  </a:cubicBezTo>
                  <a:cubicBezTo>
                    <a:pt x="831" y="1083"/>
                    <a:pt x="842" y="1085"/>
                    <a:pt x="854" y="1086"/>
                  </a:cubicBezTo>
                  <a:cubicBezTo>
                    <a:pt x="978" y="1103"/>
                    <a:pt x="1086" y="1159"/>
                    <a:pt x="1170" y="1239"/>
                  </a:cubicBezTo>
                  <a:cubicBezTo>
                    <a:pt x="1256" y="1331"/>
                    <a:pt x="1379" y="1388"/>
                    <a:pt x="1515" y="1388"/>
                  </a:cubicBezTo>
                  <a:cubicBezTo>
                    <a:pt x="1758" y="1388"/>
                    <a:pt x="1959" y="1204"/>
                    <a:pt x="1985" y="967"/>
                  </a:cubicBezTo>
                  <a:cubicBezTo>
                    <a:pt x="1985" y="921"/>
                    <a:pt x="1985" y="921"/>
                    <a:pt x="1985" y="921"/>
                  </a:cubicBezTo>
                  <a:cubicBezTo>
                    <a:pt x="1985" y="862"/>
                    <a:pt x="1985" y="862"/>
                    <a:pt x="1985" y="862"/>
                  </a:cubicBezTo>
                  <a:cubicBezTo>
                    <a:pt x="1985" y="593"/>
                    <a:pt x="1985" y="593"/>
                    <a:pt x="1985" y="593"/>
                  </a:cubicBezTo>
                  <a:cubicBezTo>
                    <a:pt x="1985" y="299"/>
                    <a:pt x="1985" y="299"/>
                    <a:pt x="1985" y="299"/>
                  </a:cubicBezTo>
                  <a:cubicBezTo>
                    <a:pt x="1985" y="289"/>
                    <a:pt x="1984" y="278"/>
                    <a:pt x="1983" y="26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282F39"/>
                </a:solidFill>
              </a:endParaRPr>
            </a:p>
          </p:txBody>
        </p:sp>
        <p:sp>
          <p:nvSpPr>
            <p:cNvPr id="186" name="Freeform 6">
              <a:extLst>
                <a:ext uri="{FF2B5EF4-FFF2-40B4-BE49-F238E27FC236}">
                  <a16:creationId xmlns="" xmlns:a16="http://schemas.microsoft.com/office/drawing/2014/main" id="{9EDC7A1A-ADD6-4940-943B-C11954FC63F9}"/>
                </a:ext>
              </a:extLst>
            </p:cNvPr>
            <p:cNvSpPr>
              <a:spLocks/>
            </p:cNvSpPr>
            <p:nvPr/>
          </p:nvSpPr>
          <p:spPr bwMode="auto">
            <a:xfrm>
              <a:off x="6179666" y="1450410"/>
              <a:ext cx="1547946" cy="4142582"/>
            </a:xfrm>
            <a:custGeom>
              <a:avLst/>
              <a:gdLst>
                <a:gd name="T0" fmla="*/ 36 w 1985"/>
                <a:gd name="T1" fmla="*/ 157 h 4526"/>
                <a:gd name="T2" fmla="*/ 90 w 1985"/>
                <a:gd name="T3" fmla="*/ 86 h 4526"/>
                <a:gd name="T4" fmla="*/ 336 w 1985"/>
                <a:gd name="T5" fmla="*/ 0 h 4526"/>
                <a:gd name="T6" fmla="*/ 394 w 1985"/>
                <a:gd name="T7" fmla="*/ 6 h 4526"/>
                <a:gd name="T8" fmla="*/ 434 w 1985"/>
                <a:gd name="T9" fmla="*/ 18 h 4526"/>
                <a:gd name="T10" fmla="*/ 474 w 1985"/>
                <a:gd name="T11" fmla="*/ 35 h 4526"/>
                <a:gd name="T12" fmla="*/ 511 w 1985"/>
                <a:gd name="T13" fmla="*/ 58 h 4526"/>
                <a:gd name="T14" fmla="*/ 541 w 1985"/>
                <a:gd name="T15" fmla="*/ 83 h 4526"/>
                <a:gd name="T16" fmla="*/ 571 w 1985"/>
                <a:gd name="T17" fmla="*/ 117 h 4526"/>
                <a:gd name="T18" fmla="*/ 592 w 1985"/>
                <a:gd name="T19" fmla="*/ 147 h 4526"/>
                <a:gd name="T20" fmla="*/ 613 w 1985"/>
                <a:gd name="T21" fmla="*/ 190 h 4526"/>
                <a:gd name="T22" fmla="*/ 623 w 1985"/>
                <a:gd name="T23" fmla="*/ 221 h 4526"/>
                <a:gd name="T24" fmla="*/ 633 w 1985"/>
                <a:gd name="T25" fmla="*/ 274 h 4526"/>
                <a:gd name="T26" fmla="*/ 1474 w 1985"/>
                <a:gd name="T27" fmla="*/ 1010 h 4526"/>
                <a:gd name="T28" fmla="*/ 1842 w 1985"/>
                <a:gd name="T29" fmla="*/ 1349 h 4526"/>
                <a:gd name="T30" fmla="*/ 1616 w 1985"/>
                <a:gd name="T31" fmla="*/ 2012 h 4526"/>
                <a:gd name="T32" fmla="*/ 1985 w 1985"/>
                <a:gd name="T33" fmla="*/ 2195 h 4526"/>
                <a:gd name="T34" fmla="*/ 1914 w 1985"/>
                <a:gd name="T35" fmla="*/ 2915 h 4526"/>
                <a:gd name="T36" fmla="*/ 773 w 1985"/>
                <a:gd name="T37" fmla="*/ 2000 h 4526"/>
                <a:gd name="T38" fmla="*/ 1223 w 1985"/>
                <a:gd name="T39" fmla="*/ 2518 h 4526"/>
                <a:gd name="T40" fmla="*/ 1321 w 1985"/>
                <a:gd name="T41" fmla="*/ 2599 h 4526"/>
                <a:gd name="T42" fmla="*/ 1839 w 1985"/>
                <a:gd name="T43" fmla="*/ 3070 h 4526"/>
                <a:gd name="T44" fmla="*/ 1375 w 1985"/>
                <a:gd name="T45" fmla="*/ 3657 h 4526"/>
                <a:gd name="T46" fmla="*/ 729 w 1985"/>
                <a:gd name="T47" fmla="*/ 4257 h 4526"/>
                <a:gd name="T48" fmla="*/ 575 w 1985"/>
                <a:gd name="T49" fmla="*/ 3833 h 4526"/>
                <a:gd name="T50" fmla="*/ 362 w 1985"/>
                <a:gd name="T51" fmla="*/ 3490 h 4526"/>
                <a:gd name="T52" fmla="*/ 507 w 1985"/>
                <a:gd name="T53" fmla="*/ 3902 h 4526"/>
                <a:gd name="T54" fmla="*/ 632 w 1985"/>
                <a:gd name="T55" fmla="*/ 4264 h 4526"/>
                <a:gd name="T56" fmla="*/ 0 w 1985"/>
                <a:gd name="T57" fmla="*/ 4228 h 4526"/>
                <a:gd name="T58" fmla="*/ 0 w 1985"/>
                <a:gd name="T59" fmla="*/ 3779 h 4526"/>
                <a:gd name="T60" fmla="*/ 0 w 1985"/>
                <a:gd name="T61" fmla="*/ 3451 h 4526"/>
                <a:gd name="T62" fmla="*/ 0 w 1985"/>
                <a:gd name="T63" fmla="*/ 3213 h 4526"/>
                <a:gd name="T64" fmla="*/ 903 w 1985"/>
                <a:gd name="T65" fmla="*/ 2987 h 4526"/>
                <a:gd name="T66" fmla="*/ 1033 w 1985"/>
                <a:gd name="T67" fmla="*/ 3117 h 4526"/>
                <a:gd name="T68" fmla="*/ 1162 w 1985"/>
                <a:gd name="T69" fmla="*/ 3197 h 4526"/>
                <a:gd name="T70" fmla="*/ 1225 w 1985"/>
                <a:gd name="T71" fmla="*/ 3124 h 4526"/>
                <a:gd name="T72" fmla="*/ 0 w 1985"/>
                <a:gd name="T73" fmla="*/ 2862 h 4526"/>
                <a:gd name="T74" fmla="*/ 553 w 1985"/>
                <a:gd name="T75" fmla="*/ 1478 h 4526"/>
                <a:gd name="T76" fmla="*/ 648 w 1985"/>
                <a:gd name="T77" fmla="*/ 1456 h 4526"/>
                <a:gd name="T78" fmla="*/ 1179 w 1985"/>
                <a:gd name="T79" fmla="*/ 1179 h 4526"/>
                <a:gd name="T80" fmla="*/ 815 w 1985"/>
                <a:gd name="T81" fmla="*/ 1239 h 4526"/>
                <a:gd name="T82" fmla="*/ 0 w 1985"/>
                <a:gd name="T83" fmla="*/ 921 h 4526"/>
                <a:gd name="T84" fmla="*/ 0 w 1985"/>
                <a:gd name="T85" fmla="*/ 299 h 4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4526">
                  <a:moveTo>
                    <a:pt x="2" y="268"/>
                  </a:moveTo>
                  <a:cubicBezTo>
                    <a:pt x="3" y="256"/>
                    <a:pt x="5" y="244"/>
                    <a:pt x="8" y="232"/>
                  </a:cubicBezTo>
                  <a:cubicBezTo>
                    <a:pt x="14" y="205"/>
                    <a:pt x="24" y="180"/>
                    <a:pt x="36" y="157"/>
                  </a:cubicBezTo>
                  <a:cubicBezTo>
                    <a:pt x="41" y="149"/>
                    <a:pt x="46" y="140"/>
                    <a:pt x="51" y="132"/>
                  </a:cubicBezTo>
                  <a:cubicBezTo>
                    <a:pt x="62" y="116"/>
                    <a:pt x="74" y="102"/>
                    <a:pt x="88" y="88"/>
                  </a:cubicBezTo>
                  <a:cubicBezTo>
                    <a:pt x="88" y="88"/>
                    <a:pt x="89" y="87"/>
                    <a:pt x="90" y="86"/>
                  </a:cubicBezTo>
                  <a:cubicBezTo>
                    <a:pt x="137" y="40"/>
                    <a:pt x="199" y="9"/>
                    <a:pt x="268" y="2"/>
                  </a:cubicBezTo>
                  <a:cubicBezTo>
                    <a:pt x="278" y="1"/>
                    <a:pt x="288" y="0"/>
                    <a:pt x="298" y="0"/>
                  </a:cubicBezTo>
                  <a:cubicBezTo>
                    <a:pt x="336" y="0"/>
                    <a:pt x="336" y="0"/>
                    <a:pt x="336" y="0"/>
                  </a:cubicBezTo>
                  <a:cubicBezTo>
                    <a:pt x="346" y="0"/>
                    <a:pt x="356" y="1"/>
                    <a:pt x="365" y="2"/>
                  </a:cubicBezTo>
                  <a:cubicBezTo>
                    <a:pt x="369" y="2"/>
                    <a:pt x="372" y="3"/>
                    <a:pt x="375" y="3"/>
                  </a:cubicBezTo>
                  <a:cubicBezTo>
                    <a:pt x="382" y="4"/>
                    <a:pt x="388" y="5"/>
                    <a:pt x="394" y="6"/>
                  </a:cubicBezTo>
                  <a:cubicBezTo>
                    <a:pt x="398" y="7"/>
                    <a:pt x="402" y="8"/>
                    <a:pt x="406" y="9"/>
                  </a:cubicBezTo>
                  <a:cubicBezTo>
                    <a:pt x="411" y="11"/>
                    <a:pt x="417" y="12"/>
                    <a:pt x="422" y="13"/>
                  </a:cubicBezTo>
                  <a:cubicBezTo>
                    <a:pt x="426" y="15"/>
                    <a:pt x="430" y="16"/>
                    <a:pt x="434" y="18"/>
                  </a:cubicBezTo>
                  <a:cubicBezTo>
                    <a:pt x="439" y="19"/>
                    <a:pt x="444" y="21"/>
                    <a:pt x="449" y="23"/>
                  </a:cubicBezTo>
                  <a:cubicBezTo>
                    <a:pt x="453" y="25"/>
                    <a:pt x="457" y="27"/>
                    <a:pt x="461" y="29"/>
                  </a:cubicBezTo>
                  <a:cubicBezTo>
                    <a:pt x="466" y="31"/>
                    <a:pt x="470" y="33"/>
                    <a:pt x="474" y="35"/>
                  </a:cubicBezTo>
                  <a:cubicBezTo>
                    <a:pt x="478" y="37"/>
                    <a:pt x="483" y="40"/>
                    <a:pt x="487" y="42"/>
                  </a:cubicBezTo>
                  <a:cubicBezTo>
                    <a:pt x="490" y="44"/>
                    <a:pt x="494" y="47"/>
                    <a:pt x="498" y="49"/>
                  </a:cubicBezTo>
                  <a:cubicBezTo>
                    <a:pt x="502" y="52"/>
                    <a:pt x="506" y="55"/>
                    <a:pt x="511" y="58"/>
                  </a:cubicBezTo>
                  <a:cubicBezTo>
                    <a:pt x="514" y="60"/>
                    <a:pt x="517" y="63"/>
                    <a:pt x="520" y="65"/>
                  </a:cubicBezTo>
                  <a:cubicBezTo>
                    <a:pt x="524" y="69"/>
                    <a:pt x="529" y="72"/>
                    <a:pt x="533" y="76"/>
                  </a:cubicBezTo>
                  <a:cubicBezTo>
                    <a:pt x="536" y="78"/>
                    <a:pt x="538" y="81"/>
                    <a:pt x="541" y="83"/>
                  </a:cubicBezTo>
                  <a:cubicBezTo>
                    <a:pt x="545" y="87"/>
                    <a:pt x="549" y="91"/>
                    <a:pt x="553" y="96"/>
                  </a:cubicBezTo>
                  <a:cubicBezTo>
                    <a:pt x="555" y="98"/>
                    <a:pt x="558" y="100"/>
                    <a:pt x="560" y="103"/>
                  </a:cubicBezTo>
                  <a:cubicBezTo>
                    <a:pt x="564" y="107"/>
                    <a:pt x="568" y="112"/>
                    <a:pt x="571" y="117"/>
                  </a:cubicBezTo>
                  <a:cubicBezTo>
                    <a:pt x="573" y="119"/>
                    <a:pt x="575" y="122"/>
                    <a:pt x="577" y="124"/>
                  </a:cubicBezTo>
                  <a:cubicBezTo>
                    <a:pt x="580" y="129"/>
                    <a:pt x="584" y="135"/>
                    <a:pt x="588" y="140"/>
                  </a:cubicBezTo>
                  <a:cubicBezTo>
                    <a:pt x="589" y="142"/>
                    <a:pt x="590" y="144"/>
                    <a:pt x="592" y="147"/>
                  </a:cubicBezTo>
                  <a:cubicBezTo>
                    <a:pt x="595" y="152"/>
                    <a:pt x="598" y="158"/>
                    <a:pt x="602" y="165"/>
                  </a:cubicBezTo>
                  <a:cubicBezTo>
                    <a:pt x="603" y="167"/>
                    <a:pt x="604" y="169"/>
                    <a:pt x="604" y="170"/>
                  </a:cubicBezTo>
                  <a:cubicBezTo>
                    <a:pt x="608" y="177"/>
                    <a:pt x="611" y="184"/>
                    <a:pt x="613" y="190"/>
                  </a:cubicBezTo>
                  <a:cubicBezTo>
                    <a:pt x="614" y="192"/>
                    <a:pt x="614" y="194"/>
                    <a:pt x="615" y="195"/>
                  </a:cubicBezTo>
                  <a:cubicBezTo>
                    <a:pt x="618" y="203"/>
                    <a:pt x="620" y="210"/>
                    <a:pt x="622" y="217"/>
                  </a:cubicBezTo>
                  <a:cubicBezTo>
                    <a:pt x="623" y="219"/>
                    <a:pt x="623" y="220"/>
                    <a:pt x="623" y="221"/>
                  </a:cubicBezTo>
                  <a:cubicBezTo>
                    <a:pt x="626" y="229"/>
                    <a:pt x="627" y="237"/>
                    <a:pt x="629" y="245"/>
                  </a:cubicBezTo>
                  <a:cubicBezTo>
                    <a:pt x="629" y="246"/>
                    <a:pt x="629" y="247"/>
                    <a:pt x="629" y="247"/>
                  </a:cubicBezTo>
                  <a:cubicBezTo>
                    <a:pt x="631" y="256"/>
                    <a:pt x="632" y="265"/>
                    <a:pt x="633" y="274"/>
                  </a:cubicBezTo>
                  <a:cubicBezTo>
                    <a:pt x="681" y="262"/>
                    <a:pt x="732" y="255"/>
                    <a:pt x="783" y="255"/>
                  </a:cubicBezTo>
                  <a:cubicBezTo>
                    <a:pt x="1161" y="255"/>
                    <a:pt x="1468" y="592"/>
                    <a:pt x="1475" y="1010"/>
                  </a:cubicBezTo>
                  <a:cubicBezTo>
                    <a:pt x="1475" y="1010"/>
                    <a:pt x="1474" y="1010"/>
                    <a:pt x="1474" y="1010"/>
                  </a:cubicBezTo>
                  <a:cubicBezTo>
                    <a:pt x="1474" y="1018"/>
                    <a:pt x="1475" y="1026"/>
                    <a:pt x="1475" y="1033"/>
                  </a:cubicBezTo>
                  <a:cubicBezTo>
                    <a:pt x="1475" y="1058"/>
                    <a:pt x="1474" y="1083"/>
                    <a:pt x="1472" y="1107"/>
                  </a:cubicBezTo>
                  <a:cubicBezTo>
                    <a:pt x="1631" y="1121"/>
                    <a:pt x="1768" y="1215"/>
                    <a:pt x="1842" y="1349"/>
                  </a:cubicBezTo>
                  <a:cubicBezTo>
                    <a:pt x="1875" y="1417"/>
                    <a:pt x="1894" y="1495"/>
                    <a:pt x="1894" y="1577"/>
                  </a:cubicBezTo>
                  <a:cubicBezTo>
                    <a:pt x="1894" y="1665"/>
                    <a:pt x="1872" y="1747"/>
                    <a:pt x="1836" y="1818"/>
                  </a:cubicBezTo>
                  <a:cubicBezTo>
                    <a:pt x="1785" y="1904"/>
                    <a:pt x="1708" y="1972"/>
                    <a:pt x="1616" y="2012"/>
                  </a:cubicBezTo>
                  <a:cubicBezTo>
                    <a:pt x="1616" y="2116"/>
                    <a:pt x="1616" y="2116"/>
                    <a:pt x="1616" y="2116"/>
                  </a:cubicBezTo>
                  <a:cubicBezTo>
                    <a:pt x="1731" y="2076"/>
                    <a:pt x="1829" y="2000"/>
                    <a:pt x="1897" y="1903"/>
                  </a:cubicBezTo>
                  <a:cubicBezTo>
                    <a:pt x="1952" y="1985"/>
                    <a:pt x="1985" y="2085"/>
                    <a:pt x="1985" y="2195"/>
                  </a:cubicBezTo>
                  <a:cubicBezTo>
                    <a:pt x="1985" y="2319"/>
                    <a:pt x="1943" y="2432"/>
                    <a:pt x="1874" y="2519"/>
                  </a:cubicBezTo>
                  <a:cubicBezTo>
                    <a:pt x="1913" y="2592"/>
                    <a:pt x="1935" y="2676"/>
                    <a:pt x="1935" y="2767"/>
                  </a:cubicBezTo>
                  <a:cubicBezTo>
                    <a:pt x="1935" y="2819"/>
                    <a:pt x="1928" y="2868"/>
                    <a:pt x="1914" y="2915"/>
                  </a:cubicBezTo>
                  <a:cubicBezTo>
                    <a:pt x="1846" y="2676"/>
                    <a:pt x="1627" y="2500"/>
                    <a:pt x="1366" y="2500"/>
                  </a:cubicBezTo>
                  <a:cubicBezTo>
                    <a:pt x="1350" y="2500"/>
                    <a:pt x="1334" y="2501"/>
                    <a:pt x="1318" y="2503"/>
                  </a:cubicBezTo>
                  <a:cubicBezTo>
                    <a:pt x="1286" y="2226"/>
                    <a:pt x="1056" y="2010"/>
                    <a:pt x="773" y="2000"/>
                  </a:cubicBezTo>
                  <a:cubicBezTo>
                    <a:pt x="773" y="2096"/>
                    <a:pt x="773" y="2096"/>
                    <a:pt x="773" y="2096"/>
                  </a:cubicBezTo>
                  <a:cubicBezTo>
                    <a:pt x="1008" y="2106"/>
                    <a:pt x="1198" y="2287"/>
                    <a:pt x="1223" y="2518"/>
                  </a:cubicBezTo>
                  <a:cubicBezTo>
                    <a:pt x="1223" y="2518"/>
                    <a:pt x="1223" y="2518"/>
                    <a:pt x="1223" y="2518"/>
                  </a:cubicBezTo>
                  <a:cubicBezTo>
                    <a:pt x="1225" y="2536"/>
                    <a:pt x="1226" y="2553"/>
                    <a:pt x="1226" y="2571"/>
                  </a:cubicBezTo>
                  <a:cubicBezTo>
                    <a:pt x="1226" y="2587"/>
                    <a:pt x="1225" y="2603"/>
                    <a:pt x="1223" y="2619"/>
                  </a:cubicBezTo>
                  <a:cubicBezTo>
                    <a:pt x="1255" y="2609"/>
                    <a:pt x="1287" y="2602"/>
                    <a:pt x="1321" y="2599"/>
                  </a:cubicBezTo>
                  <a:cubicBezTo>
                    <a:pt x="1321" y="2599"/>
                    <a:pt x="1321" y="2599"/>
                    <a:pt x="1321" y="2599"/>
                  </a:cubicBezTo>
                  <a:cubicBezTo>
                    <a:pt x="1336" y="2598"/>
                    <a:pt x="1351" y="2597"/>
                    <a:pt x="1366" y="2597"/>
                  </a:cubicBezTo>
                  <a:cubicBezTo>
                    <a:pt x="1627" y="2597"/>
                    <a:pt x="1839" y="2809"/>
                    <a:pt x="1839" y="3070"/>
                  </a:cubicBezTo>
                  <a:cubicBezTo>
                    <a:pt x="1839" y="3329"/>
                    <a:pt x="1631" y="3539"/>
                    <a:pt x="1373" y="3543"/>
                  </a:cubicBezTo>
                  <a:cubicBezTo>
                    <a:pt x="1375" y="3568"/>
                    <a:pt x="1377" y="3592"/>
                    <a:pt x="1377" y="3618"/>
                  </a:cubicBezTo>
                  <a:cubicBezTo>
                    <a:pt x="1377" y="3631"/>
                    <a:pt x="1376" y="3644"/>
                    <a:pt x="1375" y="3657"/>
                  </a:cubicBezTo>
                  <a:cubicBezTo>
                    <a:pt x="1376" y="3661"/>
                    <a:pt x="1376" y="3664"/>
                    <a:pt x="1376" y="3668"/>
                  </a:cubicBezTo>
                  <a:cubicBezTo>
                    <a:pt x="1376" y="3999"/>
                    <a:pt x="1130" y="4267"/>
                    <a:pt x="827" y="4267"/>
                  </a:cubicBezTo>
                  <a:cubicBezTo>
                    <a:pt x="793" y="4267"/>
                    <a:pt x="761" y="4264"/>
                    <a:pt x="729" y="4257"/>
                  </a:cubicBezTo>
                  <a:cubicBezTo>
                    <a:pt x="730" y="4246"/>
                    <a:pt x="730" y="4235"/>
                    <a:pt x="730" y="4224"/>
                  </a:cubicBezTo>
                  <a:cubicBezTo>
                    <a:pt x="730" y="4073"/>
                    <a:pt x="671" y="3935"/>
                    <a:pt x="575" y="3833"/>
                  </a:cubicBezTo>
                  <a:cubicBezTo>
                    <a:pt x="575" y="3833"/>
                    <a:pt x="575" y="3833"/>
                    <a:pt x="575" y="3833"/>
                  </a:cubicBezTo>
                  <a:cubicBezTo>
                    <a:pt x="503" y="3751"/>
                    <a:pt x="458" y="3643"/>
                    <a:pt x="457" y="3524"/>
                  </a:cubicBezTo>
                  <a:cubicBezTo>
                    <a:pt x="457" y="3512"/>
                    <a:pt x="458" y="3501"/>
                    <a:pt x="459" y="3489"/>
                  </a:cubicBezTo>
                  <a:cubicBezTo>
                    <a:pt x="362" y="3490"/>
                    <a:pt x="362" y="3490"/>
                    <a:pt x="362" y="3490"/>
                  </a:cubicBezTo>
                  <a:cubicBezTo>
                    <a:pt x="361" y="3501"/>
                    <a:pt x="361" y="3513"/>
                    <a:pt x="361" y="3525"/>
                  </a:cubicBezTo>
                  <a:cubicBezTo>
                    <a:pt x="362" y="3670"/>
                    <a:pt x="417" y="3802"/>
                    <a:pt x="507" y="3902"/>
                  </a:cubicBezTo>
                  <a:cubicBezTo>
                    <a:pt x="507" y="3902"/>
                    <a:pt x="507" y="3902"/>
                    <a:pt x="507" y="3902"/>
                  </a:cubicBezTo>
                  <a:cubicBezTo>
                    <a:pt x="507" y="3902"/>
                    <a:pt x="507" y="3902"/>
                    <a:pt x="507" y="3902"/>
                  </a:cubicBezTo>
                  <a:cubicBezTo>
                    <a:pt x="585" y="3987"/>
                    <a:pt x="634" y="4099"/>
                    <a:pt x="634" y="4224"/>
                  </a:cubicBezTo>
                  <a:cubicBezTo>
                    <a:pt x="634" y="4237"/>
                    <a:pt x="633" y="4251"/>
                    <a:pt x="632" y="4264"/>
                  </a:cubicBezTo>
                  <a:cubicBezTo>
                    <a:pt x="614" y="4411"/>
                    <a:pt x="488" y="4526"/>
                    <a:pt x="336" y="4526"/>
                  </a:cubicBezTo>
                  <a:cubicBezTo>
                    <a:pt x="298" y="4526"/>
                    <a:pt x="298" y="4526"/>
                    <a:pt x="298" y="4526"/>
                  </a:cubicBezTo>
                  <a:cubicBezTo>
                    <a:pt x="134" y="4526"/>
                    <a:pt x="0" y="4392"/>
                    <a:pt x="0" y="4228"/>
                  </a:cubicBezTo>
                  <a:cubicBezTo>
                    <a:pt x="0" y="4213"/>
                    <a:pt x="0" y="4213"/>
                    <a:pt x="0" y="4213"/>
                  </a:cubicBezTo>
                  <a:cubicBezTo>
                    <a:pt x="0" y="4079"/>
                    <a:pt x="0" y="4079"/>
                    <a:pt x="0" y="4079"/>
                  </a:cubicBezTo>
                  <a:cubicBezTo>
                    <a:pt x="0" y="3779"/>
                    <a:pt x="0" y="3779"/>
                    <a:pt x="0" y="3779"/>
                  </a:cubicBezTo>
                  <a:cubicBezTo>
                    <a:pt x="0" y="3677"/>
                    <a:pt x="0" y="3677"/>
                    <a:pt x="0" y="3677"/>
                  </a:cubicBezTo>
                  <a:cubicBezTo>
                    <a:pt x="0" y="3501"/>
                    <a:pt x="0" y="3501"/>
                    <a:pt x="0" y="3501"/>
                  </a:cubicBezTo>
                  <a:cubicBezTo>
                    <a:pt x="0" y="3451"/>
                    <a:pt x="0" y="3451"/>
                    <a:pt x="0" y="3451"/>
                  </a:cubicBezTo>
                  <a:cubicBezTo>
                    <a:pt x="0" y="3218"/>
                    <a:pt x="0" y="3218"/>
                    <a:pt x="0" y="3218"/>
                  </a:cubicBezTo>
                  <a:cubicBezTo>
                    <a:pt x="0" y="3217"/>
                    <a:pt x="0" y="3216"/>
                    <a:pt x="0" y="3215"/>
                  </a:cubicBezTo>
                  <a:cubicBezTo>
                    <a:pt x="0" y="3214"/>
                    <a:pt x="0" y="3214"/>
                    <a:pt x="0" y="3213"/>
                  </a:cubicBezTo>
                  <a:cubicBezTo>
                    <a:pt x="0" y="3149"/>
                    <a:pt x="0" y="3149"/>
                    <a:pt x="0" y="3149"/>
                  </a:cubicBezTo>
                  <a:cubicBezTo>
                    <a:pt x="17" y="2903"/>
                    <a:pt x="221" y="2708"/>
                    <a:pt x="472" y="2708"/>
                  </a:cubicBezTo>
                  <a:cubicBezTo>
                    <a:pt x="664" y="2708"/>
                    <a:pt x="829" y="2823"/>
                    <a:pt x="903" y="2987"/>
                  </a:cubicBezTo>
                  <a:cubicBezTo>
                    <a:pt x="727" y="2971"/>
                    <a:pt x="546" y="3037"/>
                    <a:pt x="421" y="3180"/>
                  </a:cubicBezTo>
                  <a:cubicBezTo>
                    <a:pt x="494" y="3244"/>
                    <a:pt x="494" y="3244"/>
                    <a:pt x="494" y="3244"/>
                  </a:cubicBezTo>
                  <a:cubicBezTo>
                    <a:pt x="631" y="3086"/>
                    <a:pt x="850" y="3041"/>
                    <a:pt x="1033" y="3117"/>
                  </a:cubicBezTo>
                  <a:cubicBezTo>
                    <a:pt x="1034" y="3118"/>
                    <a:pt x="1036" y="3119"/>
                    <a:pt x="1038" y="3120"/>
                  </a:cubicBezTo>
                  <a:cubicBezTo>
                    <a:pt x="1038" y="3119"/>
                    <a:pt x="1038" y="3119"/>
                    <a:pt x="1038" y="3119"/>
                  </a:cubicBezTo>
                  <a:cubicBezTo>
                    <a:pt x="1082" y="3138"/>
                    <a:pt x="1124" y="3164"/>
                    <a:pt x="1162" y="3197"/>
                  </a:cubicBezTo>
                  <a:cubicBezTo>
                    <a:pt x="1171" y="3205"/>
                    <a:pt x="1179" y="3213"/>
                    <a:pt x="1187" y="3221"/>
                  </a:cubicBezTo>
                  <a:cubicBezTo>
                    <a:pt x="1251" y="3148"/>
                    <a:pt x="1251" y="3148"/>
                    <a:pt x="1251" y="3148"/>
                  </a:cubicBezTo>
                  <a:cubicBezTo>
                    <a:pt x="1242" y="3140"/>
                    <a:pt x="1234" y="3132"/>
                    <a:pt x="1225" y="3124"/>
                  </a:cubicBezTo>
                  <a:cubicBezTo>
                    <a:pt x="1162" y="3069"/>
                    <a:pt x="1090" y="3031"/>
                    <a:pt x="1014" y="3009"/>
                  </a:cubicBezTo>
                  <a:cubicBezTo>
                    <a:pt x="941" y="2778"/>
                    <a:pt x="726" y="2612"/>
                    <a:pt x="472" y="2612"/>
                  </a:cubicBezTo>
                  <a:cubicBezTo>
                    <a:pt x="275" y="2612"/>
                    <a:pt x="102" y="2711"/>
                    <a:pt x="0" y="2862"/>
                  </a:cubicBezTo>
                  <a:cubicBezTo>
                    <a:pt x="0" y="1236"/>
                    <a:pt x="0" y="1236"/>
                    <a:pt x="0" y="1236"/>
                  </a:cubicBezTo>
                  <a:cubicBezTo>
                    <a:pt x="103" y="1386"/>
                    <a:pt x="275" y="1484"/>
                    <a:pt x="470" y="1484"/>
                  </a:cubicBezTo>
                  <a:cubicBezTo>
                    <a:pt x="498" y="1484"/>
                    <a:pt x="526" y="1482"/>
                    <a:pt x="553" y="1478"/>
                  </a:cubicBezTo>
                  <a:cubicBezTo>
                    <a:pt x="594" y="1652"/>
                    <a:pt x="715" y="1804"/>
                    <a:pt x="892" y="1877"/>
                  </a:cubicBezTo>
                  <a:cubicBezTo>
                    <a:pt x="929" y="1787"/>
                    <a:pt x="929" y="1787"/>
                    <a:pt x="929" y="1787"/>
                  </a:cubicBezTo>
                  <a:cubicBezTo>
                    <a:pt x="781" y="1727"/>
                    <a:pt x="681" y="1600"/>
                    <a:pt x="648" y="1456"/>
                  </a:cubicBezTo>
                  <a:cubicBezTo>
                    <a:pt x="737" y="1427"/>
                    <a:pt x="816" y="1376"/>
                    <a:pt x="880" y="1310"/>
                  </a:cubicBezTo>
                  <a:cubicBezTo>
                    <a:pt x="950" y="1243"/>
                    <a:pt x="1040" y="1196"/>
                    <a:pt x="1144" y="1182"/>
                  </a:cubicBezTo>
                  <a:cubicBezTo>
                    <a:pt x="1156" y="1180"/>
                    <a:pt x="1167" y="1179"/>
                    <a:pt x="1179" y="1179"/>
                  </a:cubicBezTo>
                  <a:cubicBezTo>
                    <a:pt x="1166" y="1083"/>
                    <a:pt x="1166" y="1083"/>
                    <a:pt x="1166" y="1083"/>
                  </a:cubicBezTo>
                  <a:cubicBezTo>
                    <a:pt x="1154" y="1083"/>
                    <a:pt x="1143" y="1085"/>
                    <a:pt x="1131" y="1086"/>
                  </a:cubicBezTo>
                  <a:cubicBezTo>
                    <a:pt x="1007" y="1103"/>
                    <a:pt x="899" y="1159"/>
                    <a:pt x="815" y="1239"/>
                  </a:cubicBezTo>
                  <a:cubicBezTo>
                    <a:pt x="729" y="1331"/>
                    <a:pt x="606" y="1388"/>
                    <a:pt x="470" y="1388"/>
                  </a:cubicBezTo>
                  <a:cubicBezTo>
                    <a:pt x="227" y="1388"/>
                    <a:pt x="26" y="1204"/>
                    <a:pt x="0" y="967"/>
                  </a:cubicBezTo>
                  <a:cubicBezTo>
                    <a:pt x="0" y="921"/>
                    <a:pt x="0" y="921"/>
                    <a:pt x="0" y="921"/>
                  </a:cubicBezTo>
                  <a:cubicBezTo>
                    <a:pt x="0" y="862"/>
                    <a:pt x="0" y="862"/>
                    <a:pt x="0" y="862"/>
                  </a:cubicBezTo>
                  <a:cubicBezTo>
                    <a:pt x="0" y="593"/>
                    <a:pt x="0" y="593"/>
                    <a:pt x="0" y="593"/>
                  </a:cubicBezTo>
                  <a:cubicBezTo>
                    <a:pt x="0" y="299"/>
                    <a:pt x="0" y="299"/>
                    <a:pt x="0" y="299"/>
                  </a:cubicBezTo>
                  <a:cubicBezTo>
                    <a:pt x="0" y="289"/>
                    <a:pt x="1" y="278"/>
                    <a:pt x="2" y="26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282F39"/>
                </a:solidFill>
              </a:endParaRPr>
            </a:p>
          </p:txBody>
        </p:sp>
      </p:grpSp>
      <p:sp>
        <p:nvSpPr>
          <p:cNvPr id="187" name="TextBox 186">
            <a:extLst>
              <a:ext uri="{FF2B5EF4-FFF2-40B4-BE49-F238E27FC236}">
                <a16:creationId xmlns="" xmlns:a16="http://schemas.microsoft.com/office/drawing/2014/main" id="{40931093-7D97-44A2-BA99-547A178079EA}"/>
              </a:ext>
            </a:extLst>
          </p:cNvPr>
          <p:cNvSpPr txBox="1"/>
          <p:nvPr/>
        </p:nvSpPr>
        <p:spPr>
          <a:xfrm>
            <a:off x="9450358" y="1833339"/>
            <a:ext cx="1981204" cy="323165"/>
          </a:xfrm>
          <a:prstGeom prst="rect">
            <a:avLst/>
          </a:prstGeom>
          <a:noFill/>
        </p:spPr>
        <p:txBody>
          <a:bodyPr wrap="square" rtlCol="0">
            <a:spAutoFit/>
          </a:bodyPr>
          <a:lstStyle/>
          <a:p>
            <a:pPr>
              <a:defRPr/>
            </a:pPr>
            <a:r>
              <a:rPr lang="en-GB" sz="1500" dirty="0" err="1" smtClean="0">
                <a:solidFill>
                  <a:srgbClr val="282F39"/>
                </a:solidFill>
                <a:latin typeface="Open Sans"/>
                <a:ea typeface="Noto Sans" panose="020B0502040504020204" pitchFamily="34"/>
                <a:cs typeface="Noto Sans" panose="020B0502040504020204" pitchFamily="34"/>
              </a:rPr>
              <a:t>Uitvoering</a:t>
            </a:r>
            <a:r>
              <a:rPr lang="en-GB" sz="1500" dirty="0" smtClean="0">
                <a:solidFill>
                  <a:srgbClr val="282F39"/>
                </a:solidFill>
                <a:latin typeface="Open Sans"/>
                <a:ea typeface="Noto Sans" panose="020B0502040504020204" pitchFamily="34"/>
                <a:cs typeface="Noto Sans" panose="020B0502040504020204" pitchFamily="34"/>
              </a:rPr>
              <a:t> </a:t>
            </a:r>
            <a:r>
              <a:rPr lang="en-GB" sz="1500" dirty="0" err="1" smtClean="0">
                <a:solidFill>
                  <a:srgbClr val="282F39"/>
                </a:solidFill>
                <a:latin typeface="Open Sans"/>
                <a:ea typeface="Noto Sans" panose="020B0502040504020204" pitchFamily="34"/>
                <a:cs typeface="Noto Sans" panose="020B0502040504020204" pitchFamily="34"/>
              </a:rPr>
              <a:t>en</a:t>
            </a:r>
            <a:r>
              <a:rPr lang="en-GB" sz="1500" dirty="0" smtClean="0">
                <a:solidFill>
                  <a:srgbClr val="282F39"/>
                </a:solidFill>
                <a:latin typeface="Open Sans"/>
                <a:ea typeface="Noto Sans" panose="020B0502040504020204" pitchFamily="34"/>
                <a:cs typeface="Noto Sans" panose="020B0502040504020204" pitchFamily="34"/>
              </a:rPr>
              <a:t> </a:t>
            </a:r>
            <a:r>
              <a:rPr lang="en-GB" sz="1500" dirty="0" err="1" smtClean="0">
                <a:solidFill>
                  <a:srgbClr val="282F39"/>
                </a:solidFill>
                <a:latin typeface="Open Sans"/>
                <a:ea typeface="Noto Sans" panose="020B0502040504020204" pitchFamily="34"/>
                <a:cs typeface="Noto Sans" panose="020B0502040504020204" pitchFamily="34"/>
              </a:rPr>
              <a:t>kosten</a:t>
            </a:r>
            <a:endParaRPr lang="en-GB" sz="1500" dirty="0">
              <a:solidFill>
                <a:srgbClr val="282F39"/>
              </a:solidFill>
              <a:latin typeface="Open Sans"/>
              <a:ea typeface="Noto Sans" panose="020B0502040504020204" pitchFamily="34"/>
              <a:cs typeface="Noto Sans" panose="020B0502040504020204" pitchFamily="34"/>
            </a:endParaRPr>
          </a:p>
        </p:txBody>
      </p:sp>
      <p:sp>
        <p:nvSpPr>
          <p:cNvPr id="188" name="TextBox 187">
            <a:extLst>
              <a:ext uri="{FF2B5EF4-FFF2-40B4-BE49-F238E27FC236}">
                <a16:creationId xmlns="" xmlns:a16="http://schemas.microsoft.com/office/drawing/2014/main" id="{66362923-CEA6-4F05-85A8-ACD3BE386436}"/>
              </a:ext>
            </a:extLst>
          </p:cNvPr>
          <p:cNvSpPr txBox="1"/>
          <p:nvPr/>
        </p:nvSpPr>
        <p:spPr>
          <a:xfrm>
            <a:off x="9447040" y="3490593"/>
            <a:ext cx="1981204" cy="323165"/>
          </a:xfrm>
          <a:prstGeom prst="rect">
            <a:avLst/>
          </a:prstGeom>
          <a:noFill/>
        </p:spPr>
        <p:txBody>
          <a:bodyPr wrap="square" rtlCol="0">
            <a:spAutoFit/>
          </a:bodyPr>
          <a:lstStyle/>
          <a:p>
            <a:pPr>
              <a:defRPr/>
            </a:pPr>
            <a:r>
              <a:rPr lang="en-US" sz="1500" dirty="0" err="1" smtClean="0">
                <a:solidFill>
                  <a:srgbClr val="282F39"/>
                </a:solidFill>
                <a:latin typeface="Open Sans" panose="020B0606030504020204" pitchFamily="34" charset="0"/>
              </a:rPr>
              <a:t>Praktijk</a:t>
            </a:r>
            <a:r>
              <a:rPr lang="en-US" sz="1500" dirty="0" smtClean="0">
                <a:solidFill>
                  <a:srgbClr val="282F39"/>
                </a:solidFill>
                <a:latin typeface="Open Sans" panose="020B0606030504020204" pitchFamily="34" charset="0"/>
              </a:rPr>
              <a:t>? </a:t>
            </a:r>
            <a:endParaRPr lang="en-GB" sz="1500" dirty="0">
              <a:solidFill>
                <a:srgbClr val="282F39"/>
              </a:solidFill>
              <a:latin typeface="Noto Sans" panose="020B0502040504020204" pitchFamily="34"/>
              <a:ea typeface="Noto Sans" panose="020B0502040504020204" pitchFamily="34"/>
              <a:cs typeface="Noto Sans" panose="020B0502040504020204" pitchFamily="34"/>
            </a:endParaRPr>
          </a:p>
        </p:txBody>
      </p:sp>
      <p:sp>
        <p:nvSpPr>
          <p:cNvPr id="189" name="TextBox 188">
            <a:extLst>
              <a:ext uri="{FF2B5EF4-FFF2-40B4-BE49-F238E27FC236}">
                <a16:creationId xmlns="" xmlns:a16="http://schemas.microsoft.com/office/drawing/2014/main" id="{11BFB899-6595-4011-A375-C5B4600A24D2}"/>
              </a:ext>
            </a:extLst>
          </p:cNvPr>
          <p:cNvSpPr txBox="1"/>
          <p:nvPr/>
        </p:nvSpPr>
        <p:spPr>
          <a:xfrm>
            <a:off x="9447040" y="5197194"/>
            <a:ext cx="1981204" cy="323165"/>
          </a:xfrm>
          <a:prstGeom prst="rect">
            <a:avLst/>
          </a:prstGeom>
          <a:noFill/>
        </p:spPr>
        <p:txBody>
          <a:bodyPr wrap="square" rtlCol="0">
            <a:spAutoFit/>
          </a:bodyPr>
          <a:lstStyle/>
          <a:p>
            <a:pPr>
              <a:defRPr/>
            </a:pPr>
            <a:r>
              <a:rPr lang="en-GB" sz="1500" dirty="0" err="1" smtClean="0">
                <a:solidFill>
                  <a:srgbClr val="282F39"/>
                </a:solidFill>
                <a:latin typeface="Open Sans"/>
                <a:ea typeface="Noto Sans" panose="020B0502040504020204" pitchFamily="34"/>
                <a:cs typeface="Noto Sans" panose="020B0502040504020204" pitchFamily="34"/>
              </a:rPr>
              <a:t>Advies</a:t>
            </a:r>
            <a:r>
              <a:rPr lang="en-GB" sz="1500" dirty="0" smtClean="0">
                <a:solidFill>
                  <a:srgbClr val="282F39"/>
                </a:solidFill>
                <a:latin typeface="Open Sans"/>
                <a:ea typeface="Noto Sans" panose="020B0502040504020204" pitchFamily="34"/>
                <a:cs typeface="Noto Sans" panose="020B0502040504020204" pitchFamily="34"/>
              </a:rPr>
              <a:t> </a:t>
            </a:r>
            <a:r>
              <a:rPr lang="en-GB" sz="1500" dirty="0" err="1" smtClean="0">
                <a:solidFill>
                  <a:srgbClr val="282F39"/>
                </a:solidFill>
                <a:latin typeface="Open Sans"/>
                <a:ea typeface="Noto Sans" panose="020B0502040504020204" pitchFamily="34"/>
                <a:cs typeface="Noto Sans" panose="020B0502040504020204" pitchFamily="34"/>
              </a:rPr>
              <a:t>formularium</a:t>
            </a:r>
            <a:endParaRPr lang="en-GB" sz="1500" dirty="0">
              <a:solidFill>
                <a:srgbClr val="282F39"/>
              </a:solidFill>
              <a:latin typeface="Open Sans"/>
              <a:ea typeface="Noto Sans" panose="020B0502040504020204" pitchFamily="34"/>
              <a:cs typeface="Noto Sans" panose="020B0502040504020204" pitchFamily="34"/>
            </a:endParaRPr>
          </a:p>
        </p:txBody>
      </p:sp>
      <p:sp>
        <p:nvSpPr>
          <p:cNvPr id="190" name="Freeform 14">
            <a:extLst>
              <a:ext uri="{FF2B5EF4-FFF2-40B4-BE49-F238E27FC236}">
                <a16:creationId xmlns="" xmlns:a16="http://schemas.microsoft.com/office/drawing/2014/main" id="{1A678158-5909-4EB8-8BA3-8F64F56A76E4}"/>
              </a:ext>
            </a:extLst>
          </p:cNvPr>
          <p:cNvSpPr>
            <a:spLocks/>
          </p:cNvSpPr>
          <p:nvPr/>
        </p:nvSpPr>
        <p:spPr bwMode="auto">
          <a:xfrm rot="18848833">
            <a:off x="8347208" y="3205954"/>
            <a:ext cx="911189" cy="911189"/>
          </a:xfrm>
          <a:custGeom>
            <a:avLst/>
            <a:gdLst>
              <a:gd name="T0" fmla="*/ 79 w 275"/>
              <a:gd name="T1" fmla="*/ 58 h 275"/>
              <a:gd name="T2" fmla="*/ 137 w 275"/>
              <a:gd name="T3" fmla="*/ 0 h 275"/>
              <a:gd name="T4" fmla="*/ 182 w 275"/>
              <a:gd name="T5" fmla="*/ 46 h 275"/>
              <a:gd name="T6" fmla="*/ 167 w 275"/>
              <a:gd name="T7" fmla="*/ 54 h 275"/>
              <a:gd name="T8" fmla="*/ 145 w 275"/>
              <a:gd name="T9" fmla="*/ 99 h 275"/>
              <a:gd name="T10" fmla="*/ 202 w 275"/>
              <a:gd name="T11" fmla="*/ 121 h 275"/>
              <a:gd name="T12" fmla="*/ 222 w 275"/>
              <a:gd name="T13" fmla="*/ 97 h 275"/>
              <a:gd name="T14" fmla="*/ 226 w 275"/>
              <a:gd name="T15" fmla="*/ 89 h 275"/>
              <a:gd name="T16" fmla="*/ 248 w 275"/>
              <a:gd name="T17" fmla="*/ 109 h 275"/>
              <a:gd name="T18" fmla="*/ 272 w 275"/>
              <a:gd name="T19" fmla="*/ 134 h 275"/>
              <a:gd name="T20" fmla="*/ 272 w 275"/>
              <a:gd name="T21" fmla="*/ 140 h 275"/>
              <a:gd name="T22" fmla="*/ 218 w 275"/>
              <a:gd name="T23" fmla="*/ 194 h 275"/>
              <a:gd name="T24" fmla="*/ 220 w 275"/>
              <a:gd name="T25" fmla="*/ 200 h 275"/>
              <a:gd name="T26" fmla="*/ 242 w 275"/>
              <a:gd name="T27" fmla="*/ 212 h 275"/>
              <a:gd name="T28" fmla="*/ 254 w 275"/>
              <a:gd name="T29" fmla="*/ 253 h 275"/>
              <a:gd name="T30" fmla="*/ 230 w 275"/>
              <a:gd name="T31" fmla="*/ 263 h 275"/>
              <a:gd name="T32" fmla="*/ 202 w 275"/>
              <a:gd name="T33" fmla="*/ 238 h 275"/>
              <a:gd name="T34" fmla="*/ 193 w 275"/>
              <a:gd name="T35" fmla="*/ 220 h 275"/>
              <a:gd name="T36" fmla="*/ 179 w 275"/>
              <a:gd name="T37" fmla="*/ 233 h 275"/>
              <a:gd name="T38" fmla="*/ 141 w 275"/>
              <a:gd name="T39" fmla="*/ 272 h 275"/>
              <a:gd name="T40" fmla="*/ 135 w 275"/>
              <a:gd name="T41" fmla="*/ 273 h 275"/>
              <a:gd name="T42" fmla="*/ 91 w 275"/>
              <a:gd name="T43" fmla="*/ 229 h 275"/>
              <a:gd name="T44" fmla="*/ 105 w 275"/>
              <a:gd name="T45" fmla="*/ 221 h 275"/>
              <a:gd name="T46" fmla="*/ 124 w 275"/>
              <a:gd name="T47" fmla="*/ 170 h 275"/>
              <a:gd name="T48" fmla="*/ 89 w 275"/>
              <a:gd name="T49" fmla="*/ 148 h 275"/>
              <a:gd name="T50" fmla="*/ 50 w 275"/>
              <a:gd name="T51" fmla="*/ 178 h 275"/>
              <a:gd name="T52" fmla="*/ 46 w 275"/>
              <a:gd name="T53" fmla="*/ 185 h 275"/>
              <a:gd name="T54" fmla="*/ 41 w 275"/>
              <a:gd name="T55" fmla="*/ 178 h 275"/>
              <a:gd name="T56" fmla="*/ 3 w 275"/>
              <a:gd name="T57" fmla="*/ 141 h 275"/>
              <a:gd name="T58" fmla="*/ 3 w 275"/>
              <a:gd name="T59" fmla="*/ 134 h 275"/>
              <a:gd name="T60" fmla="*/ 55 w 275"/>
              <a:gd name="T61" fmla="*/ 83 h 275"/>
              <a:gd name="T62" fmla="*/ 59 w 275"/>
              <a:gd name="T63" fmla="*/ 79 h 275"/>
              <a:gd name="T64" fmla="*/ 46 w 275"/>
              <a:gd name="T65" fmla="*/ 71 h 275"/>
              <a:gd name="T66" fmla="*/ 27 w 275"/>
              <a:gd name="T67" fmla="*/ 62 h 275"/>
              <a:gd name="T68" fmla="*/ 14 w 275"/>
              <a:gd name="T69" fmla="*/ 23 h 275"/>
              <a:gd name="T70" fmla="*/ 42 w 275"/>
              <a:gd name="T71" fmla="*/ 11 h 275"/>
              <a:gd name="T72" fmla="*/ 67 w 275"/>
              <a:gd name="T73" fmla="*/ 35 h 275"/>
              <a:gd name="T74" fmla="*/ 79 w 275"/>
              <a:gd name="T75" fmla="*/ 5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5" h="275">
                <a:moveTo>
                  <a:pt x="79" y="58"/>
                </a:moveTo>
                <a:cubicBezTo>
                  <a:pt x="99" y="38"/>
                  <a:pt x="118" y="19"/>
                  <a:pt x="137" y="0"/>
                </a:cubicBezTo>
                <a:cubicBezTo>
                  <a:pt x="152" y="16"/>
                  <a:pt x="167" y="31"/>
                  <a:pt x="182" y="46"/>
                </a:cubicBezTo>
                <a:cubicBezTo>
                  <a:pt x="178" y="48"/>
                  <a:pt x="173" y="51"/>
                  <a:pt x="167" y="54"/>
                </a:cubicBezTo>
                <a:cubicBezTo>
                  <a:pt x="151" y="62"/>
                  <a:pt x="141" y="82"/>
                  <a:pt x="145" y="99"/>
                </a:cubicBezTo>
                <a:cubicBezTo>
                  <a:pt x="151" y="125"/>
                  <a:pt x="179" y="135"/>
                  <a:pt x="202" y="121"/>
                </a:cubicBezTo>
                <a:cubicBezTo>
                  <a:pt x="212" y="115"/>
                  <a:pt x="218" y="106"/>
                  <a:pt x="222" y="97"/>
                </a:cubicBezTo>
                <a:cubicBezTo>
                  <a:pt x="224" y="94"/>
                  <a:pt x="225" y="92"/>
                  <a:pt x="226" y="89"/>
                </a:cubicBezTo>
                <a:cubicBezTo>
                  <a:pt x="234" y="96"/>
                  <a:pt x="241" y="102"/>
                  <a:pt x="248" y="109"/>
                </a:cubicBezTo>
                <a:cubicBezTo>
                  <a:pt x="256" y="118"/>
                  <a:pt x="264" y="126"/>
                  <a:pt x="272" y="134"/>
                </a:cubicBezTo>
                <a:cubicBezTo>
                  <a:pt x="275" y="137"/>
                  <a:pt x="275" y="138"/>
                  <a:pt x="272" y="140"/>
                </a:cubicBezTo>
                <a:cubicBezTo>
                  <a:pt x="254" y="158"/>
                  <a:pt x="237" y="176"/>
                  <a:pt x="218" y="194"/>
                </a:cubicBezTo>
                <a:cubicBezTo>
                  <a:pt x="215" y="198"/>
                  <a:pt x="216" y="199"/>
                  <a:pt x="220" y="200"/>
                </a:cubicBezTo>
                <a:cubicBezTo>
                  <a:pt x="227" y="204"/>
                  <a:pt x="235" y="208"/>
                  <a:pt x="242" y="212"/>
                </a:cubicBezTo>
                <a:cubicBezTo>
                  <a:pt x="258" y="220"/>
                  <a:pt x="263" y="240"/>
                  <a:pt x="254" y="253"/>
                </a:cubicBezTo>
                <a:cubicBezTo>
                  <a:pt x="250" y="260"/>
                  <a:pt x="238" y="265"/>
                  <a:pt x="230" y="263"/>
                </a:cubicBezTo>
                <a:cubicBezTo>
                  <a:pt x="215" y="261"/>
                  <a:pt x="208" y="250"/>
                  <a:pt x="202" y="238"/>
                </a:cubicBezTo>
                <a:cubicBezTo>
                  <a:pt x="199" y="232"/>
                  <a:pt x="196" y="226"/>
                  <a:pt x="193" y="220"/>
                </a:cubicBezTo>
                <a:cubicBezTo>
                  <a:pt x="188" y="225"/>
                  <a:pt x="184" y="229"/>
                  <a:pt x="179" y="233"/>
                </a:cubicBezTo>
                <a:cubicBezTo>
                  <a:pt x="166" y="246"/>
                  <a:pt x="154" y="259"/>
                  <a:pt x="141" y="272"/>
                </a:cubicBezTo>
                <a:cubicBezTo>
                  <a:pt x="140" y="273"/>
                  <a:pt x="138" y="275"/>
                  <a:pt x="135" y="273"/>
                </a:cubicBezTo>
                <a:cubicBezTo>
                  <a:pt x="121" y="258"/>
                  <a:pt x="106" y="243"/>
                  <a:pt x="91" y="229"/>
                </a:cubicBezTo>
                <a:cubicBezTo>
                  <a:pt x="96" y="226"/>
                  <a:pt x="100" y="223"/>
                  <a:pt x="105" y="221"/>
                </a:cubicBezTo>
                <a:cubicBezTo>
                  <a:pt x="124" y="211"/>
                  <a:pt x="132" y="189"/>
                  <a:pt x="124" y="170"/>
                </a:cubicBezTo>
                <a:cubicBezTo>
                  <a:pt x="119" y="156"/>
                  <a:pt x="103" y="147"/>
                  <a:pt x="89" y="148"/>
                </a:cubicBezTo>
                <a:cubicBezTo>
                  <a:pt x="69" y="150"/>
                  <a:pt x="58" y="161"/>
                  <a:pt x="50" y="178"/>
                </a:cubicBezTo>
                <a:cubicBezTo>
                  <a:pt x="49" y="180"/>
                  <a:pt x="48" y="181"/>
                  <a:pt x="46" y="185"/>
                </a:cubicBezTo>
                <a:cubicBezTo>
                  <a:pt x="44" y="182"/>
                  <a:pt x="43" y="180"/>
                  <a:pt x="41" y="178"/>
                </a:cubicBezTo>
                <a:cubicBezTo>
                  <a:pt x="28" y="165"/>
                  <a:pt x="16" y="153"/>
                  <a:pt x="3" y="141"/>
                </a:cubicBezTo>
                <a:cubicBezTo>
                  <a:pt x="0" y="138"/>
                  <a:pt x="0" y="137"/>
                  <a:pt x="3" y="134"/>
                </a:cubicBezTo>
                <a:cubicBezTo>
                  <a:pt x="21" y="117"/>
                  <a:pt x="38" y="100"/>
                  <a:pt x="55" y="83"/>
                </a:cubicBezTo>
                <a:cubicBezTo>
                  <a:pt x="56" y="81"/>
                  <a:pt x="57" y="80"/>
                  <a:pt x="59" y="79"/>
                </a:cubicBezTo>
                <a:cubicBezTo>
                  <a:pt x="54" y="76"/>
                  <a:pt x="50" y="74"/>
                  <a:pt x="46" y="71"/>
                </a:cubicBezTo>
                <a:cubicBezTo>
                  <a:pt x="40" y="68"/>
                  <a:pt x="33" y="65"/>
                  <a:pt x="27" y="62"/>
                </a:cubicBezTo>
                <a:cubicBezTo>
                  <a:pt x="13" y="55"/>
                  <a:pt x="7" y="36"/>
                  <a:pt x="14" y="23"/>
                </a:cubicBezTo>
                <a:cubicBezTo>
                  <a:pt x="19" y="13"/>
                  <a:pt x="32" y="9"/>
                  <a:pt x="42" y="11"/>
                </a:cubicBezTo>
                <a:cubicBezTo>
                  <a:pt x="55" y="15"/>
                  <a:pt x="62" y="24"/>
                  <a:pt x="67" y="35"/>
                </a:cubicBezTo>
                <a:cubicBezTo>
                  <a:pt x="70" y="43"/>
                  <a:pt x="74" y="50"/>
                  <a:pt x="79" y="5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a:defRPr/>
            </a:pPr>
            <a:endParaRPr lang="en-US" dirty="0">
              <a:solidFill>
                <a:srgbClr val="FFFFFF"/>
              </a:solidFill>
            </a:endParaRPr>
          </a:p>
        </p:txBody>
      </p:sp>
      <p:sp>
        <p:nvSpPr>
          <p:cNvPr id="191" name="Freeform 5">
            <a:extLst>
              <a:ext uri="{FF2B5EF4-FFF2-40B4-BE49-F238E27FC236}">
                <a16:creationId xmlns="" xmlns:a16="http://schemas.microsoft.com/office/drawing/2014/main" id="{8A82E0C8-2E9D-4C77-840D-B683583B2C3D}"/>
              </a:ext>
            </a:extLst>
          </p:cNvPr>
          <p:cNvSpPr>
            <a:spLocks/>
          </p:cNvSpPr>
          <p:nvPr/>
        </p:nvSpPr>
        <p:spPr bwMode="auto">
          <a:xfrm>
            <a:off x="569814" y="1477661"/>
            <a:ext cx="454840" cy="994949"/>
          </a:xfrm>
          <a:custGeom>
            <a:avLst/>
            <a:gdLst>
              <a:gd name="T0" fmla="*/ 2004 w 2244"/>
              <a:gd name="T1" fmla="*/ 2305 h 5101"/>
              <a:gd name="T2" fmla="*/ 1867 w 2244"/>
              <a:gd name="T3" fmla="*/ 1655 h 5101"/>
              <a:gd name="T4" fmla="*/ 1789 w 2244"/>
              <a:gd name="T5" fmla="*/ 1091 h 5101"/>
              <a:gd name="T6" fmla="*/ 1277 w 2244"/>
              <a:gd name="T7" fmla="*/ 692 h 5101"/>
              <a:gd name="T8" fmla="*/ 1330 w 2244"/>
              <a:gd name="T9" fmla="*/ 492 h 5101"/>
              <a:gd name="T10" fmla="*/ 1287 w 2244"/>
              <a:gd name="T11" fmla="*/ 59 h 5101"/>
              <a:gd name="T12" fmla="*/ 871 w 2244"/>
              <a:gd name="T13" fmla="*/ 310 h 5101"/>
              <a:gd name="T14" fmla="*/ 966 w 2244"/>
              <a:gd name="T15" fmla="*/ 593 h 5101"/>
              <a:gd name="T16" fmla="*/ 751 w 2244"/>
              <a:gd name="T17" fmla="*/ 856 h 5101"/>
              <a:gd name="T18" fmla="*/ 429 w 2244"/>
              <a:gd name="T19" fmla="*/ 1416 h 5101"/>
              <a:gd name="T20" fmla="*/ 298 w 2244"/>
              <a:gd name="T21" fmla="*/ 1938 h 5101"/>
              <a:gd name="T22" fmla="*/ 100 w 2244"/>
              <a:gd name="T23" fmla="*/ 2460 h 5101"/>
              <a:gd name="T24" fmla="*/ 89 w 2244"/>
              <a:gd name="T25" fmla="*/ 2537 h 5101"/>
              <a:gd name="T26" fmla="*/ 131 w 2244"/>
              <a:gd name="T27" fmla="*/ 2588 h 5101"/>
              <a:gd name="T28" fmla="*/ 148 w 2244"/>
              <a:gd name="T29" fmla="*/ 2666 h 5101"/>
              <a:gd name="T30" fmla="*/ 125 w 2244"/>
              <a:gd name="T31" fmla="*/ 2822 h 5101"/>
              <a:gd name="T32" fmla="*/ 214 w 2244"/>
              <a:gd name="T33" fmla="*/ 2664 h 5101"/>
              <a:gd name="T34" fmla="*/ 203 w 2244"/>
              <a:gd name="T35" fmla="*/ 2828 h 5101"/>
              <a:gd name="T36" fmla="*/ 283 w 2244"/>
              <a:gd name="T37" fmla="*/ 2680 h 5101"/>
              <a:gd name="T38" fmla="*/ 297 w 2244"/>
              <a:gd name="T39" fmla="*/ 2786 h 5101"/>
              <a:gd name="T40" fmla="*/ 392 w 2244"/>
              <a:gd name="T41" fmla="*/ 2396 h 5101"/>
              <a:gd name="T42" fmla="*/ 609 w 2244"/>
              <a:gd name="T43" fmla="*/ 1757 h 5101"/>
              <a:gd name="T44" fmla="*/ 705 w 2244"/>
              <a:gd name="T45" fmla="*/ 1526 h 5101"/>
              <a:gd name="T46" fmla="*/ 669 w 2244"/>
              <a:gd name="T47" fmla="*/ 2506 h 5101"/>
              <a:gd name="T48" fmla="*/ 738 w 2244"/>
              <a:gd name="T49" fmla="*/ 3557 h 5101"/>
              <a:gd name="T50" fmla="*/ 752 w 2244"/>
              <a:gd name="T51" fmla="*/ 4369 h 5101"/>
              <a:gd name="T52" fmla="*/ 676 w 2244"/>
              <a:gd name="T53" fmla="*/ 4963 h 5101"/>
              <a:gd name="T54" fmla="*/ 826 w 2244"/>
              <a:gd name="T55" fmla="*/ 5088 h 5101"/>
              <a:gd name="T56" fmla="*/ 998 w 2244"/>
              <a:gd name="T57" fmla="*/ 4766 h 5101"/>
              <a:gd name="T58" fmla="*/ 1051 w 2244"/>
              <a:gd name="T59" fmla="*/ 4064 h 5101"/>
              <a:gd name="T60" fmla="*/ 1088 w 2244"/>
              <a:gd name="T61" fmla="*/ 3098 h 5101"/>
              <a:gd name="T62" fmla="*/ 1122 w 2244"/>
              <a:gd name="T63" fmla="*/ 2684 h 5101"/>
              <a:gd name="T64" fmla="*/ 1156 w 2244"/>
              <a:gd name="T65" fmla="*/ 3098 h 5101"/>
              <a:gd name="T66" fmla="*/ 1194 w 2244"/>
              <a:gd name="T67" fmla="*/ 4064 h 5101"/>
              <a:gd name="T68" fmla="*/ 1246 w 2244"/>
              <a:gd name="T69" fmla="*/ 4766 h 5101"/>
              <a:gd name="T70" fmla="*/ 1418 w 2244"/>
              <a:gd name="T71" fmla="*/ 5088 h 5101"/>
              <a:gd name="T72" fmla="*/ 1569 w 2244"/>
              <a:gd name="T73" fmla="*/ 4963 h 5101"/>
              <a:gd name="T74" fmla="*/ 1493 w 2244"/>
              <a:gd name="T75" fmla="*/ 4369 h 5101"/>
              <a:gd name="T76" fmla="*/ 1506 w 2244"/>
              <a:gd name="T77" fmla="*/ 3557 h 5101"/>
              <a:gd name="T78" fmla="*/ 1575 w 2244"/>
              <a:gd name="T79" fmla="*/ 2506 h 5101"/>
              <a:gd name="T80" fmla="*/ 1539 w 2244"/>
              <a:gd name="T81" fmla="*/ 1526 h 5101"/>
              <a:gd name="T82" fmla="*/ 1635 w 2244"/>
              <a:gd name="T83" fmla="*/ 1757 h 5101"/>
              <a:gd name="T84" fmla="*/ 1853 w 2244"/>
              <a:gd name="T85" fmla="*/ 2396 h 5101"/>
              <a:gd name="T86" fmla="*/ 1948 w 2244"/>
              <a:gd name="T87" fmla="*/ 2786 h 5101"/>
              <a:gd name="T88" fmla="*/ 1961 w 2244"/>
              <a:gd name="T89" fmla="*/ 2680 h 5101"/>
              <a:gd name="T90" fmla="*/ 2042 w 2244"/>
              <a:gd name="T91" fmla="*/ 2828 h 5101"/>
              <a:gd name="T92" fmla="*/ 2031 w 2244"/>
              <a:gd name="T93" fmla="*/ 2664 h 5101"/>
              <a:gd name="T94" fmla="*/ 2119 w 2244"/>
              <a:gd name="T95" fmla="*/ 2822 h 5101"/>
              <a:gd name="T96" fmla="*/ 2097 w 2244"/>
              <a:gd name="T97" fmla="*/ 2666 h 5101"/>
              <a:gd name="T98" fmla="*/ 2113 w 2244"/>
              <a:gd name="T99" fmla="*/ 2588 h 5101"/>
              <a:gd name="T100" fmla="*/ 2156 w 2244"/>
              <a:gd name="T101" fmla="*/ 2537 h 5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44" h="5101">
                <a:moveTo>
                  <a:pt x="2234" y="2523"/>
                </a:moveTo>
                <a:cubicBezTo>
                  <a:pt x="2195" y="2515"/>
                  <a:pt x="2173" y="2482"/>
                  <a:pt x="2144" y="2460"/>
                </a:cubicBezTo>
                <a:cubicBezTo>
                  <a:pt x="2115" y="2439"/>
                  <a:pt x="2088" y="2415"/>
                  <a:pt x="2057" y="2397"/>
                </a:cubicBezTo>
                <a:cubicBezTo>
                  <a:pt x="2020" y="2375"/>
                  <a:pt x="2010" y="2342"/>
                  <a:pt x="2004" y="2305"/>
                </a:cubicBezTo>
                <a:cubicBezTo>
                  <a:pt x="1994" y="2234"/>
                  <a:pt x="1986" y="2164"/>
                  <a:pt x="1975" y="2094"/>
                </a:cubicBezTo>
                <a:cubicBezTo>
                  <a:pt x="1967" y="2041"/>
                  <a:pt x="1958" y="1989"/>
                  <a:pt x="1946" y="1938"/>
                </a:cubicBezTo>
                <a:cubicBezTo>
                  <a:pt x="1932" y="1873"/>
                  <a:pt x="1916" y="1808"/>
                  <a:pt x="1899" y="1744"/>
                </a:cubicBezTo>
                <a:cubicBezTo>
                  <a:pt x="1891" y="1714"/>
                  <a:pt x="1876" y="1685"/>
                  <a:pt x="1867" y="1655"/>
                </a:cubicBezTo>
                <a:cubicBezTo>
                  <a:pt x="1858" y="1628"/>
                  <a:pt x="1852" y="1601"/>
                  <a:pt x="1846" y="1573"/>
                </a:cubicBezTo>
                <a:cubicBezTo>
                  <a:pt x="1836" y="1520"/>
                  <a:pt x="1828" y="1468"/>
                  <a:pt x="1816" y="1416"/>
                </a:cubicBezTo>
                <a:cubicBezTo>
                  <a:pt x="1804" y="1366"/>
                  <a:pt x="1800" y="1315"/>
                  <a:pt x="1799" y="1264"/>
                </a:cubicBezTo>
                <a:cubicBezTo>
                  <a:pt x="1798" y="1206"/>
                  <a:pt x="1798" y="1148"/>
                  <a:pt x="1789" y="1091"/>
                </a:cubicBezTo>
                <a:cubicBezTo>
                  <a:pt x="1774" y="997"/>
                  <a:pt x="1724" y="924"/>
                  <a:pt x="1632" y="889"/>
                </a:cubicBezTo>
                <a:cubicBezTo>
                  <a:pt x="1588" y="873"/>
                  <a:pt x="1540" y="867"/>
                  <a:pt x="1493" y="856"/>
                </a:cubicBezTo>
                <a:cubicBezTo>
                  <a:pt x="1416" y="837"/>
                  <a:pt x="1346" y="805"/>
                  <a:pt x="1292" y="745"/>
                </a:cubicBezTo>
                <a:cubicBezTo>
                  <a:pt x="1281" y="733"/>
                  <a:pt x="1279" y="711"/>
                  <a:pt x="1277" y="692"/>
                </a:cubicBezTo>
                <a:cubicBezTo>
                  <a:pt x="1274" y="663"/>
                  <a:pt x="1276" y="634"/>
                  <a:pt x="1275" y="605"/>
                </a:cubicBezTo>
                <a:cubicBezTo>
                  <a:pt x="1275" y="601"/>
                  <a:pt x="1276" y="596"/>
                  <a:pt x="1278" y="593"/>
                </a:cubicBezTo>
                <a:cubicBezTo>
                  <a:pt x="1299" y="569"/>
                  <a:pt x="1309" y="540"/>
                  <a:pt x="1316" y="510"/>
                </a:cubicBezTo>
                <a:cubicBezTo>
                  <a:pt x="1319" y="501"/>
                  <a:pt x="1325" y="497"/>
                  <a:pt x="1330" y="492"/>
                </a:cubicBezTo>
                <a:cubicBezTo>
                  <a:pt x="1343" y="477"/>
                  <a:pt x="1357" y="459"/>
                  <a:pt x="1361" y="440"/>
                </a:cubicBezTo>
                <a:cubicBezTo>
                  <a:pt x="1369" y="397"/>
                  <a:pt x="1371" y="353"/>
                  <a:pt x="1374" y="310"/>
                </a:cubicBezTo>
                <a:cubicBezTo>
                  <a:pt x="1375" y="289"/>
                  <a:pt x="1369" y="286"/>
                  <a:pt x="1348" y="288"/>
                </a:cubicBezTo>
                <a:cubicBezTo>
                  <a:pt x="1357" y="204"/>
                  <a:pt x="1353" y="122"/>
                  <a:pt x="1287" y="59"/>
                </a:cubicBezTo>
                <a:cubicBezTo>
                  <a:pt x="1241" y="17"/>
                  <a:pt x="1184" y="0"/>
                  <a:pt x="1122" y="1"/>
                </a:cubicBezTo>
                <a:cubicBezTo>
                  <a:pt x="1061" y="0"/>
                  <a:pt x="1003" y="17"/>
                  <a:pt x="958" y="59"/>
                </a:cubicBezTo>
                <a:cubicBezTo>
                  <a:pt x="892" y="122"/>
                  <a:pt x="888" y="204"/>
                  <a:pt x="896" y="288"/>
                </a:cubicBezTo>
                <a:cubicBezTo>
                  <a:pt x="875" y="286"/>
                  <a:pt x="870" y="289"/>
                  <a:pt x="871" y="310"/>
                </a:cubicBezTo>
                <a:cubicBezTo>
                  <a:pt x="874" y="353"/>
                  <a:pt x="876" y="397"/>
                  <a:pt x="884" y="440"/>
                </a:cubicBezTo>
                <a:cubicBezTo>
                  <a:pt x="887" y="459"/>
                  <a:pt x="902" y="477"/>
                  <a:pt x="915" y="492"/>
                </a:cubicBezTo>
                <a:cubicBezTo>
                  <a:pt x="920" y="497"/>
                  <a:pt x="926" y="501"/>
                  <a:pt x="928" y="510"/>
                </a:cubicBezTo>
                <a:cubicBezTo>
                  <a:pt x="935" y="540"/>
                  <a:pt x="946" y="569"/>
                  <a:pt x="966" y="593"/>
                </a:cubicBezTo>
                <a:cubicBezTo>
                  <a:pt x="968" y="596"/>
                  <a:pt x="969" y="601"/>
                  <a:pt x="969" y="605"/>
                </a:cubicBezTo>
                <a:cubicBezTo>
                  <a:pt x="969" y="634"/>
                  <a:pt x="970" y="663"/>
                  <a:pt x="968" y="692"/>
                </a:cubicBezTo>
                <a:cubicBezTo>
                  <a:pt x="966" y="711"/>
                  <a:pt x="963" y="733"/>
                  <a:pt x="952" y="745"/>
                </a:cubicBezTo>
                <a:cubicBezTo>
                  <a:pt x="899" y="805"/>
                  <a:pt x="828" y="837"/>
                  <a:pt x="751" y="856"/>
                </a:cubicBezTo>
                <a:cubicBezTo>
                  <a:pt x="705" y="867"/>
                  <a:pt x="656" y="873"/>
                  <a:pt x="612" y="889"/>
                </a:cubicBezTo>
                <a:cubicBezTo>
                  <a:pt x="520" y="924"/>
                  <a:pt x="471" y="997"/>
                  <a:pt x="456" y="1091"/>
                </a:cubicBezTo>
                <a:cubicBezTo>
                  <a:pt x="446" y="1148"/>
                  <a:pt x="446" y="1206"/>
                  <a:pt x="445" y="1264"/>
                </a:cubicBezTo>
                <a:cubicBezTo>
                  <a:pt x="444" y="1315"/>
                  <a:pt x="440" y="1366"/>
                  <a:pt x="429" y="1416"/>
                </a:cubicBezTo>
                <a:cubicBezTo>
                  <a:pt x="417" y="1468"/>
                  <a:pt x="409" y="1520"/>
                  <a:pt x="398" y="1573"/>
                </a:cubicBezTo>
                <a:cubicBezTo>
                  <a:pt x="393" y="1601"/>
                  <a:pt x="386" y="1628"/>
                  <a:pt x="378" y="1655"/>
                </a:cubicBezTo>
                <a:cubicBezTo>
                  <a:pt x="368" y="1685"/>
                  <a:pt x="354" y="1714"/>
                  <a:pt x="346" y="1744"/>
                </a:cubicBezTo>
                <a:cubicBezTo>
                  <a:pt x="328" y="1808"/>
                  <a:pt x="313" y="1873"/>
                  <a:pt x="298" y="1938"/>
                </a:cubicBezTo>
                <a:cubicBezTo>
                  <a:pt x="287" y="1989"/>
                  <a:pt x="277" y="2041"/>
                  <a:pt x="269" y="2094"/>
                </a:cubicBezTo>
                <a:cubicBezTo>
                  <a:pt x="258" y="2164"/>
                  <a:pt x="250" y="2234"/>
                  <a:pt x="240" y="2305"/>
                </a:cubicBezTo>
                <a:cubicBezTo>
                  <a:pt x="235" y="2342"/>
                  <a:pt x="224" y="2375"/>
                  <a:pt x="188" y="2397"/>
                </a:cubicBezTo>
                <a:cubicBezTo>
                  <a:pt x="157" y="2415"/>
                  <a:pt x="129" y="2439"/>
                  <a:pt x="100" y="2460"/>
                </a:cubicBezTo>
                <a:cubicBezTo>
                  <a:pt x="71" y="2482"/>
                  <a:pt x="50" y="2515"/>
                  <a:pt x="11" y="2523"/>
                </a:cubicBezTo>
                <a:cubicBezTo>
                  <a:pt x="6" y="2524"/>
                  <a:pt x="0" y="2535"/>
                  <a:pt x="0" y="2542"/>
                </a:cubicBezTo>
                <a:cubicBezTo>
                  <a:pt x="0" y="2546"/>
                  <a:pt x="8" y="2553"/>
                  <a:pt x="14" y="2555"/>
                </a:cubicBezTo>
                <a:cubicBezTo>
                  <a:pt x="42" y="2564"/>
                  <a:pt x="66" y="2553"/>
                  <a:pt x="89" y="2537"/>
                </a:cubicBezTo>
                <a:cubicBezTo>
                  <a:pt x="98" y="2530"/>
                  <a:pt x="106" y="2522"/>
                  <a:pt x="117" y="2517"/>
                </a:cubicBezTo>
                <a:cubicBezTo>
                  <a:pt x="124" y="2514"/>
                  <a:pt x="135" y="2514"/>
                  <a:pt x="141" y="2519"/>
                </a:cubicBezTo>
                <a:cubicBezTo>
                  <a:pt x="146" y="2522"/>
                  <a:pt x="147" y="2534"/>
                  <a:pt x="146" y="2541"/>
                </a:cubicBezTo>
                <a:cubicBezTo>
                  <a:pt x="142" y="2557"/>
                  <a:pt x="137" y="2573"/>
                  <a:pt x="131" y="2588"/>
                </a:cubicBezTo>
                <a:cubicBezTo>
                  <a:pt x="110" y="2642"/>
                  <a:pt x="88" y="2697"/>
                  <a:pt x="67" y="2751"/>
                </a:cubicBezTo>
                <a:cubicBezTo>
                  <a:pt x="63" y="2762"/>
                  <a:pt x="54" y="2776"/>
                  <a:pt x="70" y="2785"/>
                </a:cubicBezTo>
                <a:cubicBezTo>
                  <a:pt x="86" y="2793"/>
                  <a:pt x="98" y="2772"/>
                  <a:pt x="104" y="2761"/>
                </a:cubicBezTo>
                <a:cubicBezTo>
                  <a:pt x="118" y="2729"/>
                  <a:pt x="132" y="2697"/>
                  <a:pt x="148" y="2666"/>
                </a:cubicBezTo>
                <a:cubicBezTo>
                  <a:pt x="155" y="2651"/>
                  <a:pt x="173" y="2623"/>
                  <a:pt x="178" y="2624"/>
                </a:cubicBezTo>
                <a:cubicBezTo>
                  <a:pt x="182" y="2626"/>
                  <a:pt x="177" y="2641"/>
                  <a:pt x="175" y="2648"/>
                </a:cubicBezTo>
                <a:cubicBezTo>
                  <a:pt x="167" y="2674"/>
                  <a:pt x="159" y="2700"/>
                  <a:pt x="151" y="2726"/>
                </a:cubicBezTo>
                <a:cubicBezTo>
                  <a:pt x="142" y="2758"/>
                  <a:pt x="133" y="2790"/>
                  <a:pt x="125" y="2822"/>
                </a:cubicBezTo>
                <a:cubicBezTo>
                  <a:pt x="124" y="2827"/>
                  <a:pt x="126" y="2837"/>
                  <a:pt x="134" y="2839"/>
                </a:cubicBezTo>
                <a:cubicBezTo>
                  <a:pt x="144" y="2843"/>
                  <a:pt x="150" y="2836"/>
                  <a:pt x="155" y="2831"/>
                </a:cubicBezTo>
                <a:cubicBezTo>
                  <a:pt x="161" y="2823"/>
                  <a:pt x="165" y="2813"/>
                  <a:pt x="168" y="2803"/>
                </a:cubicBezTo>
                <a:cubicBezTo>
                  <a:pt x="184" y="2757"/>
                  <a:pt x="198" y="2710"/>
                  <a:pt x="214" y="2664"/>
                </a:cubicBezTo>
                <a:cubicBezTo>
                  <a:pt x="216" y="2657"/>
                  <a:pt x="220" y="2646"/>
                  <a:pt x="224" y="2646"/>
                </a:cubicBezTo>
                <a:cubicBezTo>
                  <a:pt x="228" y="2646"/>
                  <a:pt x="228" y="2656"/>
                  <a:pt x="227" y="2660"/>
                </a:cubicBezTo>
                <a:cubicBezTo>
                  <a:pt x="216" y="2707"/>
                  <a:pt x="204" y="2755"/>
                  <a:pt x="194" y="2802"/>
                </a:cubicBezTo>
                <a:cubicBezTo>
                  <a:pt x="193" y="2810"/>
                  <a:pt x="192" y="2825"/>
                  <a:pt x="203" y="2828"/>
                </a:cubicBezTo>
                <a:cubicBezTo>
                  <a:pt x="217" y="2831"/>
                  <a:pt x="228" y="2821"/>
                  <a:pt x="233" y="2803"/>
                </a:cubicBezTo>
                <a:cubicBezTo>
                  <a:pt x="242" y="2773"/>
                  <a:pt x="249" y="2741"/>
                  <a:pt x="257" y="2710"/>
                </a:cubicBezTo>
                <a:cubicBezTo>
                  <a:pt x="263" y="2687"/>
                  <a:pt x="278" y="2640"/>
                  <a:pt x="282" y="2641"/>
                </a:cubicBezTo>
                <a:cubicBezTo>
                  <a:pt x="287" y="2642"/>
                  <a:pt x="285" y="2668"/>
                  <a:pt x="283" y="2680"/>
                </a:cubicBezTo>
                <a:cubicBezTo>
                  <a:pt x="280" y="2705"/>
                  <a:pt x="275" y="2730"/>
                  <a:pt x="272" y="2756"/>
                </a:cubicBezTo>
                <a:cubicBezTo>
                  <a:pt x="271" y="2764"/>
                  <a:pt x="272" y="2774"/>
                  <a:pt x="274" y="2783"/>
                </a:cubicBezTo>
                <a:cubicBezTo>
                  <a:pt x="275" y="2787"/>
                  <a:pt x="280" y="2794"/>
                  <a:pt x="283" y="2794"/>
                </a:cubicBezTo>
                <a:cubicBezTo>
                  <a:pt x="289" y="2796"/>
                  <a:pt x="295" y="2790"/>
                  <a:pt x="297" y="2786"/>
                </a:cubicBezTo>
                <a:cubicBezTo>
                  <a:pt x="303" y="2772"/>
                  <a:pt x="308" y="2758"/>
                  <a:pt x="312" y="2743"/>
                </a:cubicBezTo>
                <a:cubicBezTo>
                  <a:pt x="322" y="2694"/>
                  <a:pt x="331" y="2645"/>
                  <a:pt x="351" y="2598"/>
                </a:cubicBezTo>
                <a:cubicBezTo>
                  <a:pt x="368" y="2558"/>
                  <a:pt x="379" y="2516"/>
                  <a:pt x="380" y="2471"/>
                </a:cubicBezTo>
                <a:cubicBezTo>
                  <a:pt x="380" y="2446"/>
                  <a:pt x="384" y="2420"/>
                  <a:pt x="392" y="2396"/>
                </a:cubicBezTo>
                <a:cubicBezTo>
                  <a:pt x="402" y="2364"/>
                  <a:pt x="417" y="2334"/>
                  <a:pt x="431" y="2303"/>
                </a:cubicBezTo>
                <a:cubicBezTo>
                  <a:pt x="469" y="2212"/>
                  <a:pt x="509" y="2122"/>
                  <a:pt x="547" y="2032"/>
                </a:cubicBezTo>
                <a:cubicBezTo>
                  <a:pt x="571" y="1976"/>
                  <a:pt x="591" y="1920"/>
                  <a:pt x="593" y="1857"/>
                </a:cubicBezTo>
                <a:cubicBezTo>
                  <a:pt x="594" y="1824"/>
                  <a:pt x="601" y="1790"/>
                  <a:pt x="609" y="1757"/>
                </a:cubicBezTo>
                <a:cubicBezTo>
                  <a:pt x="629" y="1681"/>
                  <a:pt x="652" y="1606"/>
                  <a:pt x="674" y="1530"/>
                </a:cubicBezTo>
                <a:cubicBezTo>
                  <a:pt x="678" y="1517"/>
                  <a:pt x="686" y="1505"/>
                  <a:pt x="692" y="1492"/>
                </a:cubicBezTo>
                <a:cubicBezTo>
                  <a:pt x="694" y="1493"/>
                  <a:pt x="697" y="1493"/>
                  <a:pt x="700" y="1493"/>
                </a:cubicBezTo>
                <a:cubicBezTo>
                  <a:pt x="702" y="1504"/>
                  <a:pt x="705" y="1515"/>
                  <a:pt x="705" y="1526"/>
                </a:cubicBezTo>
                <a:cubicBezTo>
                  <a:pt x="709" y="1624"/>
                  <a:pt x="712" y="1722"/>
                  <a:pt x="715" y="1820"/>
                </a:cubicBezTo>
                <a:cubicBezTo>
                  <a:pt x="718" y="1914"/>
                  <a:pt x="719" y="2009"/>
                  <a:pt x="702" y="2102"/>
                </a:cubicBezTo>
                <a:cubicBezTo>
                  <a:pt x="692" y="2160"/>
                  <a:pt x="680" y="2218"/>
                  <a:pt x="675" y="2276"/>
                </a:cubicBezTo>
                <a:cubicBezTo>
                  <a:pt x="669" y="2353"/>
                  <a:pt x="667" y="2430"/>
                  <a:pt x="669" y="2506"/>
                </a:cubicBezTo>
                <a:cubicBezTo>
                  <a:pt x="674" y="2662"/>
                  <a:pt x="682" y="2817"/>
                  <a:pt x="692" y="2973"/>
                </a:cubicBezTo>
                <a:cubicBezTo>
                  <a:pt x="696" y="3031"/>
                  <a:pt x="707" y="3088"/>
                  <a:pt x="719" y="3145"/>
                </a:cubicBezTo>
                <a:cubicBezTo>
                  <a:pt x="731" y="3201"/>
                  <a:pt x="741" y="3257"/>
                  <a:pt x="740" y="3314"/>
                </a:cubicBezTo>
                <a:cubicBezTo>
                  <a:pt x="738" y="3395"/>
                  <a:pt x="739" y="3476"/>
                  <a:pt x="738" y="3557"/>
                </a:cubicBezTo>
                <a:cubicBezTo>
                  <a:pt x="737" y="3639"/>
                  <a:pt x="738" y="3721"/>
                  <a:pt x="735" y="3803"/>
                </a:cubicBezTo>
                <a:cubicBezTo>
                  <a:pt x="734" y="3859"/>
                  <a:pt x="726" y="3915"/>
                  <a:pt x="726" y="3971"/>
                </a:cubicBezTo>
                <a:cubicBezTo>
                  <a:pt x="726" y="4059"/>
                  <a:pt x="731" y="4148"/>
                  <a:pt x="736" y="4237"/>
                </a:cubicBezTo>
                <a:cubicBezTo>
                  <a:pt x="738" y="4281"/>
                  <a:pt x="744" y="4325"/>
                  <a:pt x="752" y="4369"/>
                </a:cubicBezTo>
                <a:cubicBezTo>
                  <a:pt x="764" y="4438"/>
                  <a:pt x="782" y="4506"/>
                  <a:pt x="791" y="4576"/>
                </a:cubicBezTo>
                <a:cubicBezTo>
                  <a:pt x="797" y="4615"/>
                  <a:pt x="798" y="4659"/>
                  <a:pt x="787" y="4696"/>
                </a:cubicBezTo>
                <a:cubicBezTo>
                  <a:pt x="768" y="4756"/>
                  <a:pt x="739" y="4813"/>
                  <a:pt x="710" y="4869"/>
                </a:cubicBezTo>
                <a:cubicBezTo>
                  <a:pt x="694" y="4899"/>
                  <a:pt x="682" y="4930"/>
                  <a:pt x="676" y="4963"/>
                </a:cubicBezTo>
                <a:cubicBezTo>
                  <a:pt x="672" y="4980"/>
                  <a:pt x="677" y="5001"/>
                  <a:pt x="681" y="5019"/>
                </a:cubicBezTo>
                <a:cubicBezTo>
                  <a:pt x="686" y="5049"/>
                  <a:pt x="715" y="5058"/>
                  <a:pt x="735" y="5071"/>
                </a:cubicBezTo>
                <a:cubicBezTo>
                  <a:pt x="752" y="5082"/>
                  <a:pt x="777" y="5084"/>
                  <a:pt x="797" y="5082"/>
                </a:cubicBezTo>
                <a:cubicBezTo>
                  <a:pt x="809" y="5082"/>
                  <a:pt x="817" y="5082"/>
                  <a:pt x="826" y="5088"/>
                </a:cubicBezTo>
                <a:cubicBezTo>
                  <a:pt x="847" y="5101"/>
                  <a:pt x="872" y="5099"/>
                  <a:pt x="888" y="5083"/>
                </a:cubicBezTo>
                <a:cubicBezTo>
                  <a:pt x="923" y="5049"/>
                  <a:pt x="944" y="5008"/>
                  <a:pt x="948" y="4958"/>
                </a:cubicBezTo>
                <a:cubicBezTo>
                  <a:pt x="951" y="4912"/>
                  <a:pt x="958" y="4866"/>
                  <a:pt x="985" y="4825"/>
                </a:cubicBezTo>
                <a:cubicBezTo>
                  <a:pt x="997" y="4807"/>
                  <a:pt x="1000" y="4788"/>
                  <a:pt x="998" y="4766"/>
                </a:cubicBezTo>
                <a:cubicBezTo>
                  <a:pt x="992" y="4694"/>
                  <a:pt x="985" y="4622"/>
                  <a:pt x="982" y="4550"/>
                </a:cubicBezTo>
                <a:cubicBezTo>
                  <a:pt x="980" y="4517"/>
                  <a:pt x="983" y="4483"/>
                  <a:pt x="988" y="4450"/>
                </a:cubicBezTo>
                <a:cubicBezTo>
                  <a:pt x="995" y="4398"/>
                  <a:pt x="1001" y="4346"/>
                  <a:pt x="1015" y="4296"/>
                </a:cubicBezTo>
                <a:cubicBezTo>
                  <a:pt x="1037" y="4220"/>
                  <a:pt x="1052" y="4142"/>
                  <a:pt x="1051" y="4064"/>
                </a:cubicBezTo>
                <a:cubicBezTo>
                  <a:pt x="1048" y="3958"/>
                  <a:pt x="1037" y="3852"/>
                  <a:pt x="1033" y="3747"/>
                </a:cubicBezTo>
                <a:cubicBezTo>
                  <a:pt x="1032" y="3693"/>
                  <a:pt x="1031" y="3637"/>
                  <a:pt x="1043" y="3585"/>
                </a:cubicBezTo>
                <a:cubicBezTo>
                  <a:pt x="1060" y="3512"/>
                  <a:pt x="1070" y="3438"/>
                  <a:pt x="1074" y="3362"/>
                </a:cubicBezTo>
                <a:cubicBezTo>
                  <a:pt x="1080" y="3274"/>
                  <a:pt x="1084" y="3186"/>
                  <a:pt x="1088" y="3098"/>
                </a:cubicBezTo>
                <a:cubicBezTo>
                  <a:pt x="1090" y="3067"/>
                  <a:pt x="1089" y="3036"/>
                  <a:pt x="1092" y="3005"/>
                </a:cubicBezTo>
                <a:cubicBezTo>
                  <a:pt x="1097" y="2932"/>
                  <a:pt x="1102" y="2859"/>
                  <a:pt x="1108" y="2785"/>
                </a:cubicBezTo>
                <a:cubicBezTo>
                  <a:pt x="1110" y="2760"/>
                  <a:pt x="1110" y="2735"/>
                  <a:pt x="1112" y="2711"/>
                </a:cubicBezTo>
                <a:cubicBezTo>
                  <a:pt x="1113" y="2702"/>
                  <a:pt x="1117" y="2686"/>
                  <a:pt x="1122" y="2684"/>
                </a:cubicBezTo>
                <a:cubicBezTo>
                  <a:pt x="1128" y="2686"/>
                  <a:pt x="1132" y="2702"/>
                  <a:pt x="1132" y="2711"/>
                </a:cubicBezTo>
                <a:cubicBezTo>
                  <a:pt x="1135" y="2735"/>
                  <a:pt x="1135" y="2760"/>
                  <a:pt x="1137" y="2785"/>
                </a:cubicBezTo>
                <a:cubicBezTo>
                  <a:pt x="1142" y="2859"/>
                  <a:pt x="1148" y="2932"/>
                  <a:pt x="1153" y="3005"/>
                </a:cubicBezTo>
                <a:cubicBezTo>
                  <a:pt x="1155" y="3036"/>
                  <a:pt x="1155" y="3067"/>
                  <a:pt x="1156" y="3098"/>
                </a:cubicBezTo>
                <a:cubicBezTo>
                  <a:pt x="1161" y="3186"/>
                  <a:pt x="1165" y="3274"/>
                  <a:pt x="1170" y="3362"/>
                </a:cubicBezTo>
                <a:cubicBezTo>
                  <a:pt x="1175" y="3438"/>
                  <a:pt x="1184" y="3512"/>
                  <a:pt x="1201" y="3585"/>
                </a:cubicBezTo>
                <a:cubicBezTo>
                  <a:pt x="1213" y="3637"/>
                  <a:pt x="1213" y="3693"/>
                  <a:pt x="1211" y="3747"/>
                </a:cubicBezTo>
                <a:cubicBezTo>
                  <a:pt x="1208" y="3852"/>
                  <a:pt x="1196" y="3958"/>
                  <a:pt x="1194" y="4064"/>
                </a:cubicBezTo>
                <a:cubicBezTo>
                  <a:pt x="1192" y="4142"/>
                  <a:pt x="1207" y="4220"/>
                  <a:pt x="1229" y="4296"/>
                </a:cubicBezTo>
                <a:cubicBezTo>
                  <a:pt x="1243" y="4346"/>
                  <a:pt x="1250" y="4398"/>
                  <a:pt x="1257" y="4450"/>
                </a:cubicBezTo>
                <a:cubicBezTo>
                  <a:pt x="1261" y="4483"/>
                  <a:pt x="1265" y="4517"/>
                  <a:pt x="1263" y="4550"/>
                </a:cubicBezTo>
                <a:cubicBezTo>
                  <a:pt x="1259" y="4622"/>
                  <a:pt x="1252" y="4694"/>
                  <a:pt x="1246" y="4766"/>
                </a:cubicBezTo>
                <a:cubicBezTo>
                  <a:pt x="1244" y="4788"/>
                  <a:pt x="1247" y="4807"/>
                  <a:pt x="1259" y="4825"/>
                </a:cubicBezTo>
                <a:cubicBezTo>
                  <a:pt x="1286" y="4866"/>
                  <a:pt x="1293" y="4912"/>
                  <a:pt x="1297" y="4958"/>
                </a:cubicBezTo>
                <a:cubicBezTo>
                  <a:pt x="1301" y="5008"/>
                  <a:pt x="1322" y="5049"/>
                  <a:pt x="1356" y="5083"/>
                </a:cubicBezTo>
                <a:cubicBezTo>
                  <a:pt x="1373" y="5099"/>
                  <a:pt x="1398" y="5101"/>
                  <a:pt x="1418" y="5088"/>
                </a:cubicBezTo>
                <a:cubicBezTo>
                  <a:pt x="1428" y="5082"/>
                  <a:pt x="1436" y="5082"/>
                  <a:pt x="1447" y="5082"/>
                </a:cubicBezTo>
                <a:cubicBezTo>
                  <a:pt x="1468" y="5084"/>
                  <a:pt x="1493" y="5082"/>
                  <a:pt x="1509" y="5071"/>
                </a:cubicBezTo>
                <a:cubicBezTo>
                  <a:pt x="1530" y="5058"/>
                  <a:pt x="1559" y="5049"/>
                  <a:pt x="1564" y="5019"/>
                </a:cubicBezTo>
                <a:cubicBezTo>
                  <a:pt x="1567" y="5001"/>
                  <a:pt x="1572" y="4980"/>
                  <a:pt x="1569" y="4963"/>
                </a:cubicBezTo>
                <a:cubicBezTo>
                  <a:pt x="1562" y="4930"/>
                  <a:pt x="1550" y="4899"/>
                  <a:pt x="1535" y="4869"/>
                </a:cubicBezTo>
                <a:cubicBezTo>
                  <a:pt x="1506" y="4813"/>
                  <a:pt x="1477" y="4756"/>
                  <a:pt x="1458" y="4696"/>
                </a:cubicBezTo>
                <a:cubicBezTo>
                  <a:pt x="1446" y="4659"/>
                  <a:pt x="1448" y="4615"/>
                  <a:pt x="1453" y="4576"/>
                </a:cubicBezTo>
                <a:cubicBezTo>
                  <a:pt x="1463" y="4506"/>
                  <a:pt x="1481" y="4438"/>
                  <a:pt x="1493" y="4369"/>
                </a:cubicBezTo>
                <a:cubicBezTo>
                  <a:pt x="1500" y="4325"/>
                  <a:pt x="1507" y="4281"/>
                  <a:pt x="1509" y="4237"/>
                </a:cubicBezTo>
                <a:cubicBezTo>
                  <a:pt x="1514" y="4148"/>
                  <a:pt x="1518" y="4059"/>
                  <a:pt x="1519" y="3971"/>
                </a:cubicBezTo>
                <a:cubicBezTo>
                  <a:pt x="1519" y="3915"/>
                  <a:pt x="1511" y="3859"/>
                  <a:pt x="1509" y="3803"/>
                </a:cubicBezTo>
                <a:cubicBezTo>
                  <a:pt x="1507" y="3721"/>
                  <a:pt x="1507" y="3639"/>
                  <a:pt x="1506" y="3557"/>
                </a:cubicBezTo>
                <a:cubicBezTo>
                  <a:pt x="1506" y="3476"/>
                  <a:pt x="1507" y="3395"/>
                  <a:pt x="1505" y="3314"/>
                </a:cubicBezTo>
                <a:cubicBezTo>
                  <a:pt x="1503" y="3257"/>
                  <a:pt x="1513" y="3201"/>
                  <a:pt x="1525" y="3145"/>
                </a:cubicBezTo>
                <a:cubicBezTo>
                  <a:pt x="1537" y="3088"/>
                  <a:pt x="1548" y="3031"/>
                  <a:pt x="1552" y="2973"/>
                </a:cubicBezTo>
                <a:cubicBezTo>
                  <a:pt x="1562" y="2817"/>
                  <a:pt x="1570" y="2662"/>
                  <a:pt x="1575" y="2506"/>
                </a:cubicBezTo>
                <a:cubicBezTo>
                  <a:pt x="1578" y="2430"/>
                  <a:pt x="1575" y="2353"/>
                  <a:pt x="1569" y="2276"/>
                </a:cubicBezTo>
                <a:cubicBezTo>
                  <a:pt x="1565" y="2218"/>
                  <a:pt x="1552" y="2160"/>
                  <a:pt x="1542" y="2102"/>
                </a:cubicBezTo>
                <a:cubicBezTo>
                  <a:pt x="1526" y="2009"/>
                  <a:pt x="1526" y="1914"/>
                  <a:pt x="1529" y="1820"/>
                </a:cubicBezTo>
                <a:cubicBezTo>
                  <a:pt x="1532" y="1722"/>
                  <a:pt x="1536" y="1624"/>
                  <a:pt x="1539" y="1526"/>
                </a:cubicBezTo>
                <a:cubicBezTo>
                  <a:pt x="1540" y="1515"/>
                  <a:pt x="1543" y="1504"/>
                  <a:pt x="1545" y="1493"/>
                </a:cubicBezTo>
                <a:cubicBezTo>
                  <a:pt x="1548" y="1493"/>
                  <a:pt x="1550" y="1493"/>
                  <a:pt x="1553" y="1492"/>
                </a:cubicBezTo>
                <a:cubicBezTo>
                  <a:pt x="1559" y="1505"/>
                  <a:pt x="1566" y="1517"/>
                  <a:pt x="1570" y="1530"/>
                </a:cubicBezTo>
                <a:cubicBezTo>
                  <a:pt x="1593" y="1606"/>
                  <a:pt x="1615" y="1681"/>
                  <a:pt x="1635" y="1757"/>
                </a:cubicBezTo>
                <a:cubicBezTo>
                  <a:pt x="1644" y="1790"/>
                  <a:pt x="1650" y="1824"/>
                  <a:pt x="1651" y="1857"/>
                </a:cubicBezTo>
                <a:cubicBezTo>
                  <a:pt x="1653" y="1920"/>
                  <a:pt x="1673" y="1976"/>
                  <a:pt x="1697" y="2032"/>
                </a:cubicBezTo>
                <a:cubicBezTo>
                  <a:pt x="1736" y="2122"/>
                  <a:pt x="1775" y="2212"/>
                  <a:pt x="1814" y="2303"/>
                </a:cubicBezTo>
                <a:cubicBezTo>
                  <a:pt x="1827" y="2334"/>
                  <a:pt x="1843" y="2364"/>
                  <a:pt x="1853" y="2396"/>
                </a:cubicBezTo>
                <a:cubicBezTo>
                  <a:pt x="1861" y="2420"/>
                  <a:pt x="1864" y="2446"/>
                  <a:pt x="1865" y="2471"/>
                </a:cubicBezTo>
                <a:cubicBezTo>
                  <a:pt x="1866" y="2516"/>
                  <a:pt x="1877" y="2558"/>
                  <a:pt x="1893" y="2598"/>
                </a:cubicBezTo>
                <a:cubicBezTo>
                  <a:pt x="1913" y="2645"/>
                  <a:pt x="1922" y="2694"/>
                  <a:pt x="1933" y="2743"/>
                </a:cubicBezTo>
                <a:cubicBezTo>
                  <a:pt x="1936" y="2758"/>
                  <a:pt x="1942" y="2772"/>
                  <a:pt x="1948" y="2786"/>
                </a:cubicBezTo>
                <a:cubicBezTo>
                  <a:pt x="1949" y="2790"/>
                  <a:pt x="1955" y="2796"/>
                  <a:pt x="1961" y="2794"/>
                </a:cubicBezTo>
                <a:cubicBezTo>
                  <a:pt x="1965" y="2794"/>
                  <a:pt x="1970" y="2787"/>
                  <a:pt x="1971" y="2783"/>
                </a:cubicBezTo>
                <a:cubicBezTo>
                  <a:pt x="1973" y="2774"/>
                  <a:pt x="1973" y="2764"/>
                  <a:pt x="1972" y="2756"/>
                </a:cubicBezTo>
                <a:cubicBezTo>
                  <a:pt x="1969" y="2730"/>
                  <a:pt x="1965" y="2705"/>
                  <a:pt x="1961" y="2680"/>
                </a:cubicBezTo>
                <a:cubicBezTo>
                  <a:pt x="1960" y="2668"/>
                  <a:pt x="1958" y="2642"/>
                  <a:pt x="1963" y="2641"/>
                </a:cubicBezTo>
                <a:cubicBezTo>
                  <a:pt x="1967" y="2640"/>
                  <a:pt x="1981" y="2687"/>
                  <a:pt x="1987" y="2710"/>
                </a:cubicBezTo>
                <a:cubicBezTo>
                  <a:pt x="1996" y="2741"/>
                  <a:pt x="2002" y="2773"/>
                  <a:pt x="2011" y="2803"/>
                </a:cubicBezTo>
                <a:cubicBezTo>
                  <a:pt x="2016" y="2821"/>
                  <a:pt x="2027" y="2831"/>
                  <a:pt x="2042" y="2828"/>
                </a:cubicBezTo>
                <a:cubicBezTo>
                  <a:pt x="2053" y="2825"/>
                  <a:pt x="2052" y="2810"/>
                  <a:pt x="2050" y="2802"/>
                </a:cubicBezTo>
                <a:cubicBezTo>
                  <a:pt x="2040" y="2755"/>
                  <a:pt x="2029" y="2707"/>
                  <a:pt x="2017" y="2660"/>
                </a:cubicBezTo>
                <a:cubicBezTo>
                  <a:pt x="2017" y="2656"/>
                  <a:pt x="2016" y="2646"/>
                  <a:pt x="2020" y="2646"/>
                </a:cubicBezTo>
                <a:cubicBezTo>
                  <a:pt x="2024" y="2646"/>
                  <a:pt x="2029" y="2657"/>
                  <a:pt x="2031" y="2664"/>
                </a:cubicBezTo>
                <a:cubicBezTo>
                  <a:pt x="2046" y="2710"/>
                  <a:pt x="2061" y="2757"/>
                  <a:pt x="2076" y="2803"/>
                </a:cubicBezTo>
                <a:cubicBezTo>
                  <a:pt x="2079" y="2813"/>
                  <a:pt x="2083" y="2823"/>
                  <a:pt x="2090" y="2831"/>
                </a:cubicBezTo>
                <a:cubicBezTo>
                  <a:pt x="2094" y="2836"/>
                  <a:pt x="2100" y="2843"/>
                  <a:pt x="2111" y="2839"/>
                </a:cubicBezTo>
                <a:cubicBezTo>
                  <a:pt x="2119" y="2837"/>
                  <a:pt x="2121" y="2827"/>
                  <a:pt x="2119" y="2822"/>
                </a:cubicBezTo>
                <a:cubicBezTo>
                  <a:pt x="2112" y="2790"/>
                  <a:pt x="2103" y="2758"/>
                  <a:pt x="2094" y="2726"/>
                </a:cubicBezTo>
                <a:cubicBezTo>
                  <a:pt x="2086" y="2700"/>
                  <a:pt x="2077" y="2674"/>
                  <a:pt x="2070" y="2648"/>
                </a:cubicBezTo>
                <a:cubicBezTo>
                  <a:pt x="2068" y="2641"/>
                  <a:pt x="2062" y="2626"/>
                  <a:pt x="2067" y="2624"/>
                </a:cubicBezTo>
                <a:cubicBezTo>
                  <a:pt x="2072" y="2623"/>
                  <a:pt x="2090" y="2651"/>
                  <a:pt x="2097" y="2666"/>
                </a:cubicBezTo>
                <a:cubicBezTo>
                  <a:pt x="2112" y="2697"/>
                  <a:pt x="2126" y="2729"/>
                  <a:pt x="2141" y="2761"/>
                </a:cubicBezTo>
                <a:cubicBezTo>
                  <a:pt x="2146" y="2772"/>
                  <a:pt x="2159" y="2793"/>
                  <a:pt x="2174" y="2785"/>
                </a:cubicBezTo>
                <a:cubicBezTo>
                  <a:pt x="2190" y="2776"/>
                  <a:pt x="2181" y="2762"/>
                  <a:pt x="2177" y="2751"/>
                </a:cubicBezTo>
                <a:cubicBezTo>
                  <a:pt x="2156" y="2697"/>
                  <a:pt x="2134" y="2642"/>
                  <a:pt x="2113" y="2588"/>
                </a:cubicBezTo>
                <a:cubicBezTo>
                  <a:pt x="2107" y="2573"/>
                  <a:pt x="2102" y="2557"/>
                  <a:pt x="2099" y="2541"/>
                </a:cubicBezTo>
                <a:cubicBezTo>
                  <a:pt x="2097" y="2534"/>
                  <a:pt x="2099" y="2522"/>
                  <a:pt x="2103" y="2519"/>
                </a:cubicBezTo>
                <a:cubicBezTo>
                  <a:pt x="2109" y="2514"/>
                  <a:pt x="2121" y="2514"/>
                  <a:pt x="2128" y="2517"/>
                </a:cubicBezTo>
                <a:cubicBezTo>
                  <a:pt x="2138" y="2522"/>
                  <a:pt x="2147" y="2530"/>
                  <a:pt x="2156" y="2537"/>
                </a:cubicBezTo>
                <a:cubicBezTo>
                  <a:pt x="2178" y="2553"/>
                  <a:pt x="2202" y="2564"/>
                  <a:pt x="2230" y="2555"/>
                </a:cubicBezTo>
                <a:cubicBezTo>
                  <a:pt x="2236" y="2553"/>
                  <a:pt x="2244" y="2546"/>
                  <a:pt x="2244" y="2542"/>
                </a:cubicBezTo>
                <a:cubicBezTo>
                  <a:pt x="2244" y="2535"/>
                  <a:pt x="2239" y="2524"/>
                  <a:pt x="2234" y="252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282F39"/>
              </a:solidFill>
            </a:endParaRPr>
          </a:p>
        </p:txBody>
      </p:sp>
      <p:sp>
        <p:nvSpPr>
          <p:cNvPr id="192" name="Freeform 6">
            <a:extLst>
              <a:ext uri="{FF2B5EF4-FFF2-40B4-BE49-F238E27FC236}">
                <a16:creationId xmlns="" xmlns:a16="http://schemas.microsoft.com/office/drawing/2014/main" id="{A0D6DEC7-8205-415A-8937-FB01A6609864}"/>
              </a:ext>
            </a:extLst>
          </p:cNvPr>
          <p:cNvSpPr>
            <a:spLocks/>
          </p:cNvSpPr>
          <p:nvPr/>
        </p:nvSpPr>
        <p:spPr bwMode="auto">
          <a:xfrm>
            <a:off x="1076018" y="1475749"/>
            <a:ext cx="409929" cy="990579"/>
          </a:xfrm>
          <a:custGeom>
            <a:avLst/>
            <a:gdLst>
              <a:gd name="T0" fmla="*/ 871 w 2021"/>
              <a:gd name="T1" fmla="*/ 57 h 5079"/>
              <a:gd name="T2" fmla="*/ 780 w 2021"/>
              <a:gd name="T3" fmla="*/ 427 h 5079"/>
              <a:gd name="T4" fmla="*/ 907 w 2021"/>
              <a:gd name="T5" fmla="*/ 607 h 5079"/>
              <a:gd name="T6" fmla="*/ 430 w 2021"/>
              <a:gd name="T7" fmla="*/ 1060 h 5079"/>
              <a:gd name="T8" fmla="*/ 160 w 2021"/>
              <a:gd name="T9" fmla="*/ 2426 h 5079"/>
              <a:gd name="T10" fmla="*/ 19 w 2021"/>
              <a:gd name="T11" fmla="*/ 2576 h 5079"/>
              <a:gd name="T12" fmla="*/ 107 w 2021"/>
              <a:gd name="T13" fmla="*/ 2536 h 5079"/>
              <a:gd name="T14" fmla="*/ 59 w 2021"/>
              <a:gd name="T15" fmla="*/ 2760 h 5079"/>
              <a:gd name="T16" fmla="*/ 127 w 2021"/>
              <a:gd name="T17" fmla="*/ 2673 h 5079"/>
              <a:gd name="T18" fmla="*/ 116 w 2021"/>
              <a:gd name="T19" fmla="*/ 2816 h 5079"/>
              <a:gd name="T20" fmla="*/ 154 w 2021"/>
              <a:gd name="T21" fmla="*/ 2800 h 5079"/>
              <a:gd name="T22" fmla="*/ 199 w 2021"/>
              <a:gd name="T23" fmla="*/ 2690 h 5079"/>
              <a:gd name="T24" fmla="*/ 207 w 2021"/>
              <a:gd name="T25" fmla="*/ 2801 h 5079"/>
              <a:gd name="T26" fmla="*/ 256 w 2021"/>
              <a:gd name="T27" fmla="*/ 2677 h 5079"/>
              <a:gd name="T28" fmla="*/ 265 w 2021"/>
              <a:gd name="T29" fmla="*/ 2765 h 5079"/>
              <a:gd name="T30" fmla="*/ 329 w 2021"/>
              <a:gd name="T31" fmla="*/ 2403 h 5079"/>
              <a:gd name="T32" fmla="*/ 569 w 2021"/>
              <a:gd name="T33" fmla="*/ 1552 h 5079"/>
              <a:gd name="T34" fmla="*/ 717 w 2021"/>
              <a:gd name="T35" fmla="*/ 1800 h 5079"/>
              <a:gd name="T36" fmla="*/ 590 w 2021"/>
              <a:gd name="T37" fmla="*/ 2950 h 5079"/>
              <a:gd name="T38" fmla="*/ 600 w 2021"/>
              <a:gd name="T39" fmla="*/ 3953 h 5079"/>
              <a:gd name="T40" fmla="*/ 657 w 2021"/>
              <a:gd name="T41" fmla="*/ 5042 h 5079"/>
              <a:gd name="T42" fmla="*/ 856 w 2021"/>
              <a:gd name="T43" fmla="*/ 4906 h 5079"/>
              <a:gd name="T44" fmla="*/ 865 w 2021"/>
              <a:gd name="T45" fmla="*/ 4330 h 5079"/>
              <a:gd name="T46" fmla="*/ 886 w 2021"/>
              <a:gd name="T47" fmla="*/ 3490 h 5079"/>
              <a:gd name="T48" fmla="*/ 1041 w 2021"/>
              <a:gd name="T49" fmla="*/ 2817 h 5079"/>
              <a:gd name="T50" fmla="*/ 1116 w 2021"/>
              <a:gd name="T51" fmla="*/ 3892 h 5079"/>
              <a:gd name="T52" fmla="*/ 1138 w 2021"/>
              <a:gd name="T53" fmla="*/ 4665 h 5079"/>
              <a:gd name="T54" fmla="*/ 1233 w 2021"/>
              <a:gd name="T55" fmla="*/ 5059 h 5079"/>
              <a:gd name="T56" fmla="*/ 1292 w 2021"/>
              <a:gd name="T57" fmla="*/ 4709 h 5079"/>
              <a:gd name="T58" fmla="*/ 1390 w 2021"/>
              <a:gd name="T59" fmla="*/ 3289 h 5079"/>
              <a:gd name="T60" fmla="*/ 1471 w 2021"/>
              <a:gd name="T61" fmla="*/ 2401 h 5079"/>
              <a:gd name="T62" fmla="*/ 1403 w 2021"/>
              <a:gd name="T63" fmla="*/ 1289 h 5079"/>
              <a:gd name="T64" fmla="*/ 1551 w 2021"/>
              <a:gd name="T65" fmla="*/ 1994 h 5079"/>
              <a:gd name="T66" fmla="*/ 1725 w 2021"/>
              <a:gd name="T67" fmla="*/ 2625 h 5079"/>
              <a:gd name="T68" fmla="*/ 1768 w 2021"/>
              <a:gd name="T69" fmla="*/ 2786 h 5079"/>
              <a:gd name="T70" fmla="*/ 1773 w 2021"/>
              <a:gd name="T71" fmla="*/ 2648 h 5079"/>
              <a:gd name="T72" fmla="*/ 1832 w 2021"/>
              <a:gd name="T73" fmla="*/ 2818 h 5079"/>
              <a:gd name="T74" fmla="*/ 1824 w 2021"/>
              <a:gd name="T75" fmla="*/ 2653 h 5079"/>
              <a:gd name="T76" fmla="*/ 1892 w 2021"/>
              <a:gd name="T77" fmla="*/ 2832 h 5079"/>
              <a:gd name="T78" fmla="*/ 1870 w 2021"/>
              <a:gd name="T79" fmla="*/ 2636 h 5079"/>
              <a:gd name="T80" fmla="*/ 1953 w 2021"/>
              <a:gd name="T81" fmla="*/ 2785 h 5079"/>
              <a:gd name="T82" fmla="*/ 1897 w 2021"/>
              <a:gd name="T83" fmla="*/ 2555 h 5079"/>
              <a:gd name="T84" fmla="*/ 1947 w 2021"/>
              <a:gd name="T85" fmla="*/ 2556 h 5079"/>
              <a:gd name="T86" fmla="*/ 1997 w 2021"/>
              <a:gd name="T87" fmla="*/ 2550 h 5079"/>
              <a:gd name="T88" fmla="*/ 1662 w 2021"/>
              <a:gd name="T89" fmla="*/ 1743 h 5079"/>
              <a:gd name="T90" fmla="*/ 1329 w 2021"/>
              <a:gd name="T91" fmla="*/ 839 h 5079"/>
              <a:gd name="T92" fmla="*/ 1189 w 2021"/>
              <a:gd name="T93" fmla="*/ 502 h 5079"/>
              <a:gd name="T94" fmla="*/ 1238 w 2021"/>
              <a:gd name="T95" fmla="*/ 284 h 5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21" h="5079">
                <a:moveTo>
                  <a:pt x="1016" y="0"/>
                </a:moveTo>
                <a:cubicBezTo>
                  <a:pt x="1014" y="0"/>
                  <a:pt x="1012" y="0"/>
                  <a:pt x="1010" y="0"/>
                </a:cubicBezTo>
                <a:cubicBezTo>
                  <a:pt x="1008" y="0"/>
                  <a:pt x="1006" y="0"/>
                  <a:pt x="1004" y="0"/>
                </a:cubicBezTo>
                <a:cubicBezTo>
                  <a:pt x="951" y="0"/>
                  <a:pt x="919" y="19"/>
                  <a:pt x="871" y="57"/>
                </a:cubicBezTo>
                <a:cubicBezTo>
                  <a:pt x="802" y="118"/>
                  <a:pt x="791" y="190"/>
                  <a:pt x="796" y="288"/>
                </a:cubicBezTo>
                <a:cubicBezTo>
                  <a:pt x="790" y="285"/>
                  <a:pt x="786" y="284"/>
                  <a:pt x="783" y="284"/>
                </a:cubicBezTo>
                <a:cubicBezTo>
                  <a:pt x="771" y="284"/>
                  <a:pt x="769" y="296"/>
                  <a:pt x="770" y="306"/>
                </a:cubicBezTo>
                <a:cubicBezTo>
                  <a:pt x="772" y="347"/>
                  <a:pt x="774" y="387"/>
                  <a:pt x="780" y="427"/>
                </a:cubicBezTo>
                <a:cubicBezTo>
                  <a:pt x="785" y="453"/>
                  <a:pt x="794" y="480"/>
                  <a:pt x="823" y="492"/>
                </a:cubicBezTo>
                <a:cubicBezTo>
                  <a:pt x="827" y="493"/>
                  <a:pt x="829" y="499"/>
                  <a:pt x="831" y="502"/>
                </a:cubicBezTo>
                <a:cubicBezTo>
                  <a:pt x="846" y="525"/>
                  <a:pt x="851" y="541"/>
                  <a:pt x="864" y="561"/>
                </a:cubicBezTo>
                <a:cubicBezTo>
                  <a:pt x="878" y="581"/>
                  <a:pt x="907" y="595"/>
                  <a:pt x="907" y="607"/>
                </a:cubicBezTo>
                <a:cubicBezTo>
                  <a:pt x="908" y="658"/>
                  <a:pt x="898" y="708"/>
                  <a:pt x="859" y="750"/>
                </a:cubicBezTo>
                <a:cubicBezTo>
                  <a:pt x="816" y="798"/>
                  <a:pt x="753" y="826"/>
                  <a:pt x="692" y="839"/>
                </a:cubicBezTo>
                <a:cubicBezTo>
                  <a:pt x="640" y="850"/>
                  <a:pt x="589" y="862"/>
                  <a:pt x="545" y="892"/>
                </a:cubicBezTo>
                <a:cubicBezTo>
                  <a:pt x="484" y="932"/>
                  <a:pt x="442" y="987"/>
                  <a:pt x="430" y="1060"/>
                </a:cubicBezTo>
                <a:cubicBezTo>
                  <a:pt x="418" y="1136"/>
                  <a:pt x="408" y="1134"/>
                  <a:pt x="393" y="1305"/>
                </a:cubicBezTo>
                <a:cubicBezTo>
                  <a:pt x="377" y="1475"/>
                  <a:pt x="409" y="1629"/>
                  <a:pt x="359" y="1743"/>
                </a:cubicBezTo>
                <a:cubicBezTo>
                  <a:pt x="281" y="1922"/>
                  <a:pt x="260" y="2232"/>
                  <a:pt x="252" y="2287"/>
                </a:cubicBezTo>
                <a:cubicBezTo>
                  <a:pt x="243" y="2349"/>
                  <a:pt x="191" y="2406"/>
                  <a:pt x="160" y="2426"/>
                </a:cubicBezTo>
                <a:cubicBezTo>
                  <a:pt x="125" y="2450"/>
                  <a:pt x="110" y="2480"/>
                  <a:pt x="77" y="2507"/>
                </a:cubicBezTo>
                <a:cubicBezTo>
                  <a:pt x="59" y="2520"/>
                  <a:pt x="41" y="2537"/>
                  <a:pt x="24" y="2550"/>
                </a:cubicBezTo>
                <a:cubicBezTo>
                  <a:pt x="17" y="2555"/>
                  <a:pt x="0" y="2556"/>
                  <a:pt x="2" y="2565"/>
                </a:cubicBezTo>
                <a:cubicBezTo>
                  <a:pt x="4" y="2574"/>
                  <a:pt x="12" y="2575"/>
                  <a:pt x="19" y="2576"/>
                </a:cubicBezTo>
                <a:cubicBezTo>
                  <a:pt x="23" y="2576"/>
                  <a:pt x="26" y="2576"/>
                  <a:pt x="29" y="2576"/>
                </a:cubicBezTo>
                <a:cubicBezTo>
                  <a:pt x="47" y="2576"/>
                  <a:pt x="58" y="2569"/>
                  <a:pt x="74" y="2556"/>
                </a:cubicBezTo>
                <a:cubicBezTo>
                  <a:pt x="82" y="2550"/>
                  <a:pt x="90" y="2542"/>
                  <a:pt x="100" y="2537"/>
                </a:cubicBezTo>
                <a:cubicBezTo>
                  <a:pt x="102" y="2536"/>
                  <a:pt x="104" y="2536"/>
                  <a:pt x="107" y="2536"/>
                </a:cubicBezTo>
                <a:cubicBezTo>
                  <a:pt x="111" y="2536"/>
                  <a:pt x="115" y="2537"/>
                  <a:pt x="117" y="2539"/>
                </a:cubicBezTo>
                <a:cubicBezTo>
                  <a:pt x="121" y="2542"/>
                  <a:pt x="125" y="2550"/>
                  <a:pt x="124" y="2555"/>
                </a:cubicBezTo>
                <a:cubicBezTo>
                  <a:pt x="113" y="2595"/>
                  <a:pt x="101" y="2636"/>
                  <a:pt x="88" y="2676"/>
                </a:cubicBezTo>
                <a:cubicBezTo>
                  <a:pt x="79" y="2704"/>
                  <a:pt x="68" y="2732"/>
                  <a:pt x="59" y="2760"/>
                </a:cubicBezTo>
                <a:cubicBezTo>
                  <a:pt x="57" y="2767"/>
                  <a:pt x="55" y="2781"/>
                  <a:pt x="64" y="2784"/>
                </a:cubicBezTo>
                <a:cubicBezTo>
                  <a:pt x="66" y="2785"/>
                  <a:pt x="67" y="2785"/>
                  <a:pt x="68" y="2785"/>
                </a:cubicBezTo>
                <a:cubicBezTo>
                  <a:pt x="76" y="2785"/>
                  <a:pt x="83" y="2777"/>
                  <a:pt x="86" y="2771"/>
                </a:cubicBezTo>
                <a:cubicBezTo>
                  <a:pt x="102" y="2739"/>
                  <a:pt x="112" y="2706"/>
                  <a:pt x="127" y="2673"/>
                </a:cubicBezTo>
                <a:cubicBezTo>
                  <a:pt x="134" y="2657"/>
                  <a:pt x="144" y="2636"/>
                  <a:pt x="150" y="2636"/>
                </a:cubicBezTo>
                <a:cubicBezTo>
                  <a:pt x="150" y="2636"/>
                  <a:pt x="150" y="2636"/>
                  <a:pt x="151" y="2636"/>
                </a:cubicBezTo>
                <a:cubicBezTo>
                  <a:pt x="157" y="2640"/>
                  <a:pt x="142" y="2704"/>
                  <a:pt x="136" y="2729"/>
                </a:cubicBezTo>
                <a:cubicBezTo>
                  <a:pt x="129" y="2758"/>
                  <a:pt x="122" y="2787"/>
                  <a:pt x="116" y="2816"/>
                </a:cubicBezTo>
                <a:cubicBezTo>
                  <a:pt x="116" y="2821"/>
                  <a:pt x="117" y="2828"/>
                  <a:pt x="124" y="2831"/>
                </a:cubicBezTo>
                <a:cubicBezTo>
                  <a:pt x="126" y="2832"/>
                  <a:pt x="127" y="2832"/>
                  <a:pt x="129" y="2832"/>
                </a:cubicBezTo>
                <a:cubicBezTo>
                  <a:pt x="135" y="2832"/>
                  <a:pt x="139" y="2828"/>
                  <a:pt x="142" y="2825"/>
                </a:cubicBezTo>
                <a:cubicBezTo>
                  <a:pt x="147" y="2818"/>
                  <a:pt x="151" y="2809"/>
                  <a:pt x="154" y="2800"/>
                </a:cubicBezTo>
                <a:cubicBezTo>
                  <a:pt x="163" y="2768"/>
                  <a:pt x="166" y="2737"/>
                  <a:pt x="175" y="2705"/>
                </a:cubicBezTo>
                <a:cubicBezTo>
                  <a:pt x="180" y="2688"/>
                  <a:pt x="190" y="2653"/>
                  <a:pt x="197" y="2653"/>
                </a:cubicBezTo>
                <a:cubicBezTo>
                  <a:pt x="197" y="2653"/>
                  <a:pt x="197" y="2653"/>
                  <a:pt x="198" y="2653"/>
                </a:cubicBezTo>
                <a:cubicBezTo>
                  <a:pt x="201" y="2654"/>
                  <a:pt x="202" y="2679"/>
                  <a:pt x="199" y="2690"/>
                </a:cubicBezTo>
                <a:cubicBezTo>
                  <a:pt x="193" y="2726"/>
                  <a:pt x="185" y="2760"/>
                  <a:pt x="179" y="2794"/>
                </a:cubicBezTo>
                <a:cubicBezTo>
                  <a:pt x="177" y="2804"/>
                  <a:pt x="176" y="2818"/>
                  <a:pt x="189" y="2818"/>
                </a:cubicBezTo>
                <a:cubicBezTo>
                  <a:pt x="189" y="2818"/>
                  <a:pt x="189" y="2818"/>
                  <a:pt x="189" y="2818"/>
                </a:cubicBezTo>
                <a:cubicBezTo>
                  <a:pt x="197" y="2818"/>
                  <a:pt x="205" y="2808"/>
                  <a:pt x="207" y="2801"/>
                </a:cubicBezTo>
                <a:cubicBezTo>
                  <a:pt x="216" y="2773"/>
                  <a:pt x="221" y="2744"/>
                  <a:pt x="228" y="2716"/>
                </a:cubicBezTo>
                <a:cubicBezTo>
                  <a:pt x="233" y="2694"/>
                  <a:pt x="242" y="2648"/>
                  <a:pt x="247" y="2648"/>
                </a:cubicBezTo>
                <a:cubicBezTo>
                  <a:pt x="247" y="2648"/>
                  <a:pt x="248" y="2648"/>
                  <a:pt x="248" y="2648"/>
                </a:cubicBezTo>
                <a:cubicBezTo>
                  <a:pt x="253" y="2650"/>
                  <a:pt x="256" y="2668"/>
                  <a:pt x="256" y="2677"/>
                </a:cubicBezTo>
                <a:cubicBezTo>
                  <a:pt x="253" y="2705"/>
                  <a:pt x="249" y="2733"/>
                  <a:pt x="249" y="2761"/>
                </a:cubicBezTo>
                <a:cubicBezTo>
                  <a:pt x="248" y="2769"/>
                  <a:pt x="243" y="2783"/>
                  <a:pt x="253" y="2786"/>
                </a:cubicBezTo>
                <a:cubicBezTo>
                  <a:pt x="254" y="2786"/>
                  <a:pt x="254" y="2786"/>
                  <a:pt x="255" y="2786"/>
                </a:cubicBezTo>
                <a:cubicBezTo>
                  <a:pt x="263" y="2786"/>
                  <a:pt x="263" y="2772"/>
                  <a:pt x="265" y="2765"/>
                </a:cubicBezTo>
                <a:cubicBezTo>
                  <a:pt x="271" y="2744"/>
                  <a:pt x="274" y="2722"/>
                  <a:pt x="278" y="2701"/>
                </a:cubicBezTo>
                <a:cubicBezTo>
                  <a:pt x="283" y="2675"/>
                  <a:pt x="287" y="2649"/>
                  <a:pt x="296" y="2625"/>
                </a:cubicBezTo>
                <a:cubicBezTo>
                  <a:pt x="313" y="2579"/>
                  <a:pt x="323" y="2532"/>
                  <a:pt x="318" y="2484"/>
                </a:cubicBezTo>
                <a:cubicBezTo>
                  <a:pt x="314" y="2453"/>
                  <a:pt x="318" y="2433"/>
                  <a:pt x="329" y="2403"/>
                </a:cubicBezTo>
                <a:cubicBezTo>
                  <a:pt x="351" y="2344"/>
                  <a:pt x="385" y="2274"/>
                  <a:pt x="406" y="2214"/>
                </a:cubicBezTo>
                <a:cubicBezTo>
                  <a:pt x="425" y="2163"/>
                  <a:pt x="446" y="2114"/>
                  <a:pt x="470" y="1994"/>
                </a:cubicBezTo>
                <a:cubicBezTo>
                  <a:pt x="494" y="1874"/>
                  <a:pt x="497" y="1841"/>
                  <a:pt x="505" y="1799"/>
                </a:cubicBezTo>
                <a:cubicBezTo>
                  <a:pt x="513" y="1753"/>
                  <a:pt x="552" y="1657"/>
                  <a:pt x="569" y="1552"/>
                </a:cubicBezTo>
                <a:cubicBezTo>
                  <a:pt x="585" y="1450"/>
                  <a:pt x="608" y="1288"/>
                  <a:pt x="617" y="1288"/>
                </a:cubicBezTo>
                <a:cubicBezTo>
                  <a:pt x="618" y="1288"/>
                  <a:pt x="618" y="1288"/>
                  <a:pt x="618" y="1289"/>
                </a:cubicBezTo>
                <a:cubicBezTo>
                  <a:pt x="626" y="1296"/>
                  <a:pt x="642" y="1387"/>
                  <a:pt x="667" y="1483"/>
                </a:cubicBezTo>
                <a:cubicBezTo>
                  <a:pt x="691" y="1578"/>
                  <a:pt x="752" y="1663"/>
                  <a:pt x="717" y="1800"/>
                </a:cubicBezTo>
                <a:cubicBezTo>
                  <a:pt x="705" y="1842"/>
                  <a:pt x="639" y="2031"/>
                  <a:pt x="622" y="2071"/>
                </a:cubicBezTo>
                <a:cubicBezTo>
                  <a:pt x="568" y="2222"/>
                  <a:pt x="563" y="2305"/>
                  <a:pt x="550" y="2401"/>
                </a:cubicBezTo>
                <a:cubicBezTo>
                  <a:pt x="536" y="2510"/>
                  <a:pt x="549" y="2619"/>
                  <a:pt x="562" y="2727"/>
                </a:cubicBezTo>
                <a:cubicBezTo>
                  <a:pt x="571" y="2802"/>
                  <a:pt x="581" y="2876"/>
                  <a:pt x="590" y="2950"/>
                </a:cubicBezTo>
                <a:cubicBezTo>
                  <a:pt x="599" y="3018"/>
                  <a:pt x="606" y="3031"/>
                  <a:pt x="617" y="3099"/>
                </a:cubicBezTo>
                <a:cubicBezTo>
                  <a:pt x="628" y="3162"/>
                  <a:pt x="633" y="3225"/>
                  <a:pt x="631" y="3289"/>
                </a:cubicBezTo>
                <a:cubicBezTo>
                  <a:pt x="628" y="3368"/>
                  <a:pt x="630" y="3448"/>
                  <a:pt x="630" y="3528"/>
                </a:cubicBezTo>
                <a:cubicBezTo>
                  <a:pt x="630" y="3590"/>
                  <a:pt x="595" y="3864"/>
                  <a:pt x="600" y="3953"/>
                </a:cubicBezTo>
                <a:cubicBezTo>
                  <a:pt x="606" y="4066"/>
                  <a:pt x="695" y="4373"/>
                  <a:pt x="721" y="4544"/>
                </a:cubicBezTo>
                <a:cubicBezTo>
                  <a:pt x="732" y="4598"/>
                  <a:pt x="751" y="4660"/>
                  <a:pt x="729" y="4709"/>
                </a:cubicBezTo>
                <a:cubicBezTo>
                  <a:pt x="697" y="4780"/>
                  <a:pt x="681" y="4897"/>
                  <a:pt x="650" y="4968"/>
                </a:cubicBezTo>
                <a:cubicBezTo>
                  <a:pt x="640" y="4993"/>
                  <a:pt x="639" y="5020"/>
                  <a:pt x="657" y="5042"/>
                </a:cubicBezTo>
                <a:cubicBezTo>
                  <a:pt x="670" y="5058"/>
                  <a:pt x="706" y="5077"/>
                  <a:pt x="739" y="5079"/>
                </a:cubicBezTo>
                <a:cubicBezTo>
                  <a:pt x="761" y="5076"/>
                  <a:pt x="772" y="5073"/>
                  <a:pt x="788" y="5059"/>
                </a:cubicBezTo>
                <a:cubicBezTo>
                  <a:pt x="811" y="5039"/>
                  <a:pt x="834" y="5018"/>
                  <a:pt x="841" y="4987"/>
                </a:cubicBezTo>
                <a:cubicBezTo>
                  <a:pt x="848" y="4961"/>
                  <a:pt x="850" y="4933"/>
                  <a:pt x="856" y="4906"/>
                </a:cubicBezTo>
                <a:cubicBezTo>
                  <a:pt x="862" y="4877"/>
                  <a:pt x="848" y="4798"/>
                  <a:pt x="863" y="4774"/>
                </a:cubicBezTo>
                <a:cubicBezTo>
                  <a:pt x="887" y="4739"/>
                  <a:pt x="889" y="4703"/>
                  <a:pt x="882" y="4665"/>
                </a:cubicBezTo>
                <a:cubicBezTo>
                  <a:pt x="876" y="4623"/>
                  <a:pt x="864" y="4582"/>
                  <a:pt x="864" y="4541"/>
                </a:cubicBezTo>
                <a:cubicBezTo>
                  <a:pt x="863" y="4469"/>
                  <a:pt x="858" y="4402"/>
                  <a:pt x="865" y="4330"/>
                </a:cubicBezTo>
                <a:cubicBezTo>
                  <a:pt x="871" y="4267"/>
                  <a:pt x="875" y="4205"/>
                  <a:pt x="880" y="4142"/>
                </a:cubicBezTo>
                <a:cubicBezTo>
                  <a:pt x="887" y="4060"/>
                  <a:pt x="905" y="3974"/>
                  <a:pt x="904" y="3892"/>
                </a:cubicBezTo>
                <a:cubicBezTo>
                  <a:pt x="904" y="3814"/>
                  <a:pt x="885" y="3725"/>
                  <a:pt x="883" y="3648"/>
                </a:cubicBezTo>
                <a:cubicBezTo>
                  <a:pt x="882" y="3598"/>
                  <a:pt x="869" y="3563"/>
                  <a:pt x="886" y="3490"/>
                </a:cubicBezTo>
                <a:cubicBezTo>
                  <a:pt x="913" y="3360"/>
                  <a:pt x="947" y="3175"/>
                  <a:pt x="957" y="3070"/>
                </a:cubicBezTo>
                <a:cubicBezTo>
                  <a:pt x="964" y="2985"/>
                  <a:pt x="972" y="2902"/>
                  <a:pt x="980" y="2817"/>
                </a:cubicBezTo>
                <a:cubicBezTo>
                  <a:pt x="984" y="2776"/>
                  <a:pt x="1000" y="2517"/>
                  <a:pt x="1010" y="2515"/>
                </a:cubicBezTo>
                <a:cubicBezTo>
                  <a:pt x="1021" y="2517"/>
                  <a:pt x="1037" y="2776"/>
                  <a:pt x="1041" y="2817"/>
                </a:cubicBezTo>
                <a:cubicBezTo>
                  <a:pt x="1048" y="2902"/>
                  <a:pt x="1056" y="2985"/>
                  <a:pt x="1064" y="3070"/>
                </a:cubicBezTo>
                <a:cubicBezTo>
                  <a:pt x="1073" y="3175"/>
                  <a:pt x="1107" y="3360"/>
                  <a:pt x="1135" y="3490"/>
                </a:cubicBezTo>
                <a:cubicBezTo>
                  <a:pt x="1152" y="3563"/>
                  <a:pt x="1139" y="3598"/>
                  <a:pt x="1137" y="3648"/>
                </a:cubicBezTo>
                <a:cubicBezTo>
                  <a:pt x="1136" y="3725"/>
                  <a:pt x="1117" y="3814"/>
                  <a:pt x="1116" y="3892"/>
                </a:cubicBezTo>
                <a:cubicBezTo>
                  <a:pt x="1116" y="3974"/>
                  <a:pt x="1134" y="4060"/>
                  <a:pt x="1141" y="4142"/>
                </a:cubicBezTo>
                <a:cubicBezTo>
                  <a:pt x="1146" y="4205"/>
                  <a:pt x="1150" y="4267"/>
                  <a:pt x="1156" y="4330"/>
                </a:cubicBezTo>
                <a:cubicBezTo>
                  <a:pt x="1163" y="4402"/>
                  <a:pt x="1158" y="4469"/>
                  <a:pt x="1157" y="4541"/>
                </a:cubicBezTo>
                <a:cubicBezTo>
                  <a:pt x="1157" y="4582"/>
                  <a:pt x="1145" y="4623"/>
                  <a:pt x="1138" y="4665"/>
                </a:cubicBezTo>
                <a:cubicBezTo>
                  <a:pt x="1132" y="4703"/>
                  <a:pt x="1134" y="4739"/>
                  <a:pt x="1157" y="4774"/>
                </a:cubicBezTo>
                <a:cubicBezTo>
                  <a:pt x="1173" y="4798"/>
                  <a:pt x="1158" y="4877"/>
                  <a:pt x="1165" y="4906"/>
                </a:cubicBezTo>
                <a:cubicBezTo>
                  <a:pt x="1171" y="4933"/>
                  <a:pt x="1173" y="4961"/>
                  <a:pt x="1179" y="4987"/>
                </a:cubicBezTo>
                <a:cubicBezTo>
                  <a:pt x="1187" y="5018"/>
                  <a:pt x="1210" y="5039"/>
                  <a:pt x="1233" y="5059"/>
                </a:cubicBezTo>
                <a:cubicBezTo>
                  <a:pt x="1249" y="5073"/>
                  <a:pt x="1260" y="5076"/>
                  <a:pt x="1282" y="5079"/>
                </a:cubicBezTo>
                <a:cubicBezTo>
                  <a:pt x="1315" y="5077"/>
                  <a:pt x="1351" y="5058"/>
                  <a:pt x="1364" y="5042"/>
                </a:cubicBezTo>
                <a:cubicBezTo>
                  <a:pt x="1382" y="5020"/>
                  <a:pt x="1381" y="4993"/>
                  <a:pt x="1370" y="4968"/>
                </a:cubicBezTo>
                <a:cubicBezTo>
                  <a:pt x="1339" y="4897"/>
                  <a:pt x="1324" y="4780"/>
                  <a:pt x="1292" y="4709"/>
                </a:cubicBezTo>
                <a:cubicBezTo>
                  <a:pt x="1270" y="4660"/>
                  <a:pt x="1288" y="4598"/>
                  <a:pt x="1300" y="4544"/>
                </a:cubicBezTo>
                <a:cubicBezTo>
                  <a:pt x="1326" y="4373"/>
                  <a:pt x="1414" y="4066"/>
                  <a:pt x="1421" y="3953"/>
                </a:cubicBezTo>
                <a:cubicBezTo>
                  <a:pt x="1426" y="3864"/>
                  <a:pt x="1391" y="3590"/>
                  <a:pt x="1390" y="3528"/>
                </a:cubicBezTo>
                <a:cubicBezTo>
                  <a:pt x="1390" y="3448"/>
                  <a:pt x="1392" y="3368"/>
                  <a:pt x="1390" y="3289"/>
                </a:cubicBezTo>
                <a:cubicBezTo>
                  <a:pt x="1388" y="3225"/>
                  <a:pt x="1393" y="3162"/>
                  <a:pt x="1403" y="3099"/>
                </a:cubicBezTo>
                <a:cubicBezTo>
                  <a:pt x="1415" y="3031"/>
                  <a:pt x="1422" y="3018"/>
                  <a:pt x="1430" y="2950"/>
                </a:cubicBezTo>
                <a:cubicBezTo>
                  <a:pt x="1440" y="2876"/>
                  <a:pt x="1450" y="2802"/>
                  <a:pt x="1459" y="2727"/>
                </a:cubicBezTo>
                <a:cubicBezTo>
                  <a:pt x="1471" y="2619"/>
                  <a:pt x="1485" y="2510"/>
                  <a:pt x="1471" y="2401"/>
                </a:cubicBezTo>
                <a:cubicBezTo>
                  <a:pt x="1458" y="2305"/>
                  <a:pt x="1453" y="2222"/>
                  <a:pt x="1399" y="2071"/>
                </a:cubicBezTo>
                <a:cubicBezTo>
                  <a:pt x="1382" y="2031"/>
                  <a:pt x="1316" y="1842"/>
                  <a:pt x="1304" y="1800"/>
                </a:cubicBezTo>
                <a:cubicBezTo>
                  <a:pt x="1269" y="1663"/>
                  <a:pt x="1329" y="1578"/>
                  <a:pt x="1354" y="1483"/>
                </a:cubicBezTo>
                <a:cubicBezTo>
                  <a:pt x="1379" y="1387"/>
                  <a:pt x="1395" y="1296"/>
                  <a:pt x="1403" y="1289"/>
                </a:cubicBezTo>
                <a:cubicBezTo>
                  <a:pt x="1403" y="1288"/>
                  <a:pt x="1403" y="1288"/>
                  <a:pt x="1403" y="1288"/>
                </a:cubicBezTo>
                <a:cubicBezTo>
                  <a:pt x="1412" y="1288"/>
                  <a:pt x="1436" y="1450"/>
                  <a:pt x="1452" y="1552"/>
                </a:cubicBezTo>
                <a:cubicBezTo>
                  <a:pt x="1468" y="1657"/>
                  <a:pt x="1508" y="1753"/>
                  <a:pt x="1516" y="1799"/>
                </a:cubicBezTo>
                <a:cubicBezTo>
                  <a:pt x="1524" y="1841"/>
                  <a:pt x="1526" y="1874"/>
                  <a:pt x="1551" y="1994"/>
                </a:cubicBezTo>
                <a:cubicBezTo>
                  <a:pt x="1575" y="2114"/>
                  <a:pt x="1596" y="2163"/>
                  <a:pt x="1615" y="2214"/>
                </a:cubicBezTo>
                <a:cubicBezTo>
                  <a:pt x="1636" y="2274"/>
                  <a:pt x="1670" y="2344"/>
                  <a:pt x="1692" y="2403"/>
                </a:cubicBezTo>
                <a:cubicBezTo>
                  <a:pt x="1702" y="2433"/>
                  <a:pt x="1706" y="2453"/>
                  <a:pt x="1703" y="2484"/>
                </a:cubicBezTo>
                <a:cubicBezTo>
                  <a:pt x="1698" y="2532"/>
                  <a:pt x="1708" y="2579"/>
                  <a:pt x="1725" y="2625"/>
                </a:cubicBezTo>
                <a:cubicBezTo>
                  <a:pt x="1734" y="2649"/>
                  <a:pt x="1737" y="2675"/>
                  <a:pt x="1743" y="2701"/>
                </a:cubicBezTo>
                <a:cubicBezTo>
                  <a:pt x="1747" y="2722"/>
                  <a:pt x="1750" y="2744"/>
                  <a:pt x="1755" y="2765"/>
                </a:cubicBezTo>
                <a:cubicBezTo>
                  <a:pt x="1757" y="2772"/>
                  <a:pt x="1758" y="2786"/>
                  <a:pt x="1766" y="2786"/>
                </a:cubicBezTo>
                <a:cubicBezTo>
                  <a:pt x="1767" y="2786"/>
                  <a:pt x="1767" y="2786"/>
                  <a:pt x="1768" y="2786"/>
                </a:cubicBezTo>
                <a:cubicBezTo>
                  <a:pt x="1778" y="2783"/>
                  <a:pt x="1772" y="2769"/>
                  <a:pt x="1772" y="2761"/>
                </a:cubicBezTo>
                <a:cubicBezTo>
                  <a:pt x="1771" y="2733"/>
                  <a:pt x="1767" y="2705"/>
                  <a:pt x="1765" y="2677"/>
                </a:cubicBezTo>
                <a:cubicBezTo>
                  <a:pt x="1764" y="2668"/>
                  <a:pt x="1768" y="2650"/>
                  <a:pt x="1773" y="2648"/>
                </a:cubicBezTo>
                <a:cubicBezTo>
                  <a:pt x="1773" y="2648"/>
                  <a:pt x="1773" y="2648"/>
                  <a:pt x="1773" y="2648"/>
                </a:cubicBezTo>
                <a:cubicBezTo>
                  <a:pt x="1779" y="2648"/>
                  <a:pt x="1788" y="2694"/>
                  <a:pt x="1793" y="2716"/>
                </a:cubicBezTo>
                <a:cubicBezTo>
                  <a:pt x="1799" y="2744"/>
                  <a:pt x="1805" y="2773"/>
                  <a:pt x="1814" y="2801"/>
                </a:cubicBezTo>
                <a:cubicBezTo>
                  <a:pt x="1816" y="2808"/>
                  <a:pt x="1824" y="2818"/>
                  <a:pt x="1831" y="2818"/>
                </a:cubicBezTo>
                <a:cubicBezTo>
                  <a:pt x="1831" y="2818"/>
                  <a:pt x="1832" y="2818"/>
                  <a:pt x="1832" y="2818"/>
                </a:cubicBezTo>
                <a:cubicBezTo>
                  <a:pt x="1845" y="2818"/>
                  <a:pt x="1844" y="2804"/>
                  <a:pt x="1842" y="2794"/>
                </a:cubicBezTo>
                <a:cubicBezTo>
                  <a:pt x="1836" y="2760"/>
                  <a:pt x="1828" y="2726"/>
                  <a:pt x="1821" y="2690"/>
                </a:cubicBezTo>
                <a:cubicBezTo>
                  <a:pt x="1819" y="2679"/>
                  <a:pt x="1820" y="2654"/>
                  <a:pt x="1823" y="2653"/>
                </a:cubicBezTo>
                <a:cubicBezTo>
                  <a:pt x="1823" y="2653"/>
                  <a:pt x="1824" y="2653"/>
                  <a:pt x="1824" y="2653"/>
                </a:cubicBezTo>
                <a:cubicBezTo>
                  <a:pt x="1831" y="2653"/>
                  <a:pt x="1841" y="2688"/>
                  <a:pt x="1846" y="2705"/>
                </a:cubicBezTo>
                <a:cubicBezTo>
                  <a:pt x="1855" y="2737"/>
                  <a:pt x="1858" y="2768"/>
                  <a:pt x="1867" y="2800"/>
                </a:cubicBezTo>
                <a:cubicBezTo>
                  <a:pt x="1869" y="2809"/>
                  <a:pt x="1873" y="2818"/>
                  <a:pt x="1879" y="2825"/>
                </a:cubicBezTo>
                <a:cubicBezTo>
                  <a:pt x="1882" y="2828"/>
                  <a:pt x="1886" y="2832"/>
                  <a:pt x="1892" y="2832"/>
                </a:cubicBezTo>
                <a:cubicBezTo>
                  <a:pt x="1893" y="2832"/>
                  <a:pt x="1895" y="2832"/>
                  <a:pt x="1897" y="2831"/>
                </a:cubicBezTo>
                <a:cubicBezTo>
                  <a:pt x="1904" y="2828"/>
                  <a:pt x="1905" y="2821"/>
                  <a:pt x="1904" y="2816"/>
                </a:cubicBezTo>
                <a:cubicBezTo>
                  <a:pt x="1899" y="2787"/>
                  <a:pt x="1892" y="2758"/>
                  <a:pt x="1885" y="2729"/>
                </a:cubicBezTo>
                <a:cubicBezTo>
                  <a:pt x="1879" y="2704"/>
                  <a:pt x="1864" y="2640"/>
                  <a:pt x="1870" y="2636"/>
                </a:cubicBezTo>
                <a:cubicBezTo>
                  <a:pt x="1870" y="2636"/>
                  <a:pt x="1871" y="2636"/>
                  <a:pt x="1871" y="2636"/>
                </a:cubicBezTo>
                <a:cubicBezTo>
                  <a:pt x="1877" y="2636"/>
                  <a:pt x="1887" y="2657"/>
                  <a:pt x="1894" y="2673"/>
                </a:cubicBezTo>
                <a:cubicBezTo>
                  <a:pt x="1909" y="2706"/>
                  <a:pt x="1919" y="2739"/>
                  <a:pt x="1935" y="2771"/>
                </a:cubicBezTo>
                <a:cubicBezTo>
                  <a:pt x="1938" y="2777"/>
                  <a:pt x="1945" y="2785"/>
                  <a:pt x="1953" y="2785"/>
                </a:cubicBezTo>
                <a:cubicBezTo>
                  <a:pt x="1954" y="2785"/>
                  <a:pt x="1955" y="2785"/>
                  <a:pt x="1956" y="2784"/>
                </a:cubicBezTo>
                <a:cubicBezTo>
                  <a:pt x="1966" y="2781"/>
                  <a:pt x="1964" y="2767"/>
                  <a:pt x="1962" y="2760"/>
                </a:cubicBezTo>
                <a:cubicBezTo>
                  <a:pt x="1953" y="2732"/>
                  <a:pt x="1941" y="2704"/>
                  <a:pt x="1932" y="2676"/>
                </a:cubicBezTo>
                <a:cubicBezTo>
                  <a:pt x="1920" y="2636"/>
                  <a:pt x="1908" y="2595"/>
                  <a:pt x="1897" y="2555"/>
                </a:cubicBezTo>
                <a:cubicBezTo>
                  <a:pt x="1896" y="2550"/>
                  <a:pt x="1899" y="2542"/>
                  <a:pt x="1903" y="2539"/>
                </a:cubicBezTo>
                <a:cubicBezTo>
                  <a:pt x="1906" y="2537"/>
                  <a:pt x="1910" y="2536"/>
                  <a:pt x="1914" y="2536"/>
                </a:cubicBezTo>
                <a:cubicBezTo>
                  <a:pt x="1916" y="2536"/>
                  <a:pt x="1919" y="2536"/>
                  <a:pt x="1921" y="2537"/>
                </a:cubicBezTo>
                <a:cubicBezTo>
                  <a:pt x="1930" y="2542"/>
                  <a:pt x="1939" y="2550"/>
                  <a:pt x="1947" y="2556"/>
                </a:cubicBezTo>
                <a:cubicBezTo>
                  <a:pt x="1963" y="2569"/>
                  <a:pt x="1974" y="2576"/>
                  <a:pt x="1992" y="2576"/>
                </a:cubicBezTo>
                <a:cubicBezTo>
                  <a:pt x="1995" y="2576"/>
                  <a:pt x="1998" y="2576"/>
                  <a:pt x="2001" y="2576"/>
                </a:cubicBezTo>
                <a:cubicBezTo>
                  <a:pt x="2009" y="2575"/>
                  <a:pt x="2017" y="2574"/>
                  <a:pt x="2019" y="2565"/>
                </a:cubicBezTo>
                <a:cubicBezTo>
                  <a:pt x="2021" y="2556"/>
                  <a:pt x="2004" y="2555"/>
                  <a:pt x="1997" y="2550"/>
                </a:cubicBezTo>
                <a:cubicBezTo>
                  <a:pt x="1980" y="2537"/>
                  <a:pt x="1961" y="2520"/>
                  <a:pt x="1944" y="2507"/>
                </a:cubicBezTo>
                <a:cubicBezTo>
                  <a:pt x="1911" y="2480"/>
                  <a:pt x="1896" y="2450"/>
                  <a:pt x="1860" y="2426"/>
                </a:cubicBezTo>
                <a:cubicBezTo>
                  <a:pt x="1830" y="2406"/>
                  <a:pt x="1778" y="2349"/>
                  <a:pt x="1769" y="2287"/>
                </a:cubicBezTo>
                <a:cubicBezTo>
                  <a:pt x="1761" y="2232"/>
                  <a:pt x="1740" y="1922"/>
                  <a:pt x="1662" y="1743"/>
                </a:cubicBezTo>
                <a:cubicBezTo>
                  <a:pt x="1612" y="1629"/>
                  <a:pt x="1644" y="1475"/>
                  <a:pt x="1628" y="1305"/>
                </a:cubicBezTo>
                <a:cubicBezTo>
                  <a:pt x="1613" y="1134"/>
                  <a:pt x="1603" y="1136"/>
                  <a:pt x="1590" y="1060"/>
                </a:cubicBezTo>
                <a:cubicBezTo>
                  <a:pt x="1579" y="987"/>
                  <a:pt x="1536" y="932"/>
                  <a:pt x="1476" y="892"/>
                </a:cubicBezTo>
                <a:cubicBezTo>
                  <a:pt x="1431" y="862"/>
                  <a:pt x="1381" y="850"/>
                  <a:pt x="1329" y="839"/>
                </a:cubicBezTo>
                <a:cubicBezTo>
                  <a:pt x="1268" y="826"/>
                  <a:pt x="1205" y="798"/>
                  <a:pt x="1161" y="750"/>
                </a:cubicBezTo>
                <a:cubicBezTo>
                  <a:pt x="1122" y="708"/>
                  <a:pt x="1112" y="658"/>
                  <a:pt x="1113" y="607"/>
                </a:cubicBezTo>
                <a:cubicBezTo>
                  <a:pt x="1114" y="595"/>
                  <a:pt x="1142" y="581"/>
                  <a:pt x="1156" y="561"/>
                </a:cubicBezTo>
                <a:cubicBezTo>
                  <a:pt x="1170" y="541"/>
                  <a:pt x="1175" y="525"/>
                  <a:pt x="1189" y="502"/>
                </a:cubicBezTo>
                <a:cubicBezTo>
                  <a:pt x="1192" y="499"/>
                  <a:pt x="1194" y="493"/>
                  <a:pt x="1197" y="492"/>
                </a:cubicBezTo>
                <a:cubicBezTo>
                  <a:pt x="1227" y="480"/>
                  <a:pt x="1236" y="453"/>
                  <a:pt x="1240" y="427"/>
                </a:cubicBezTo>
                <a:cubicBezTo>
                  <a:pt x="1247" y="387"/>
                  <a:pt x="1249" y="347"/>
                  <a:pt x="1251" y="306"/>
                </a:cubicBezTo>
                <a:cubicBezTo>
                  <a:pt x="1251" y="296"/>
                  <a:pt x="1249" y="284"/>
                  <a:pt x="1238" y="284"/>
                </a:cubicBezTo>
                <a:cubicBezTo>
                  <a:pt x="1235" y="284"/>
                  <a:pt x="1230" y="285"/>
                  <a:pt x="1225" y="288"/>
                </a:cubicBezTo>
                <a:cubicBezTo>
                  <a:pt x="1230" y="190"/>
                  <a:pt x="1219" y="118"/>
                  <a:pt x="1149" y="57"/>
                </a:cubicBezTo>
                <a:cubicBezTo>
                  <a:pt x="1101" y="19"/>
                  <a:pt x="1069" y="0"/>
                  <a:pt x="1016"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282F39"/>
              </a:solidFill>
            </a:endParaRPr>
          </a:p>
        </p:txBody>
      </p:sp>
      <p:grpSp>
        <p:nvGrpSpPr>
          <p:cNvPr id="193" name="Group 192">
            <a:extLst>
              <a:ext uri="{FF2B5EF4-FFF2-40B4-BE49-F238E27FC236}">
                <a16:creationId xmlns="" xmlns:a16="http://schemas.microsoft.com/office/drawing/2014/main" id="{51D1C2B6-5513-40DC-B59D-3F13F5D17547}"/>
              </a:ext>
            </a:extLst>
          </p:cNvPr>
          <p:cNvGrpSpPr/>
          <p:nvPr/>
        </p:nvGrpSpPr>
        <p:grpSpPr>
          <a:xfrm>
            <a:off x="8453421" y="1419327"/>
            <a:ext cx="637399" cy="1408301"/>
            <a:chOff x="4435636" y="1324066"/>
            <a:chExt cx="2821062" cy="6232990"/>
          </a:xfrm>
          <a:solidFill>
            <a:schemeClr val="tx1"/>
          </a:solidFill>
        </p:grpSpPr>
        <p:sp>
          <p:nvSpPr>
            <p:cNvPr id="194" name="Block Arc 193">
              <a:extLst>
                <a:ext uri="{FF2B5EF4-FFF2-40B4-BE49-F238E27FC236}">
                  <a16:creationId xmlns="" xmlns:a16="http://schemas.microsoft.com/office/drawing/2014/main" id="{EFFD05EC-D892-45E6-9579-649E05FF9EE9}"/>
                </a:ext>
              </a:extLst>
            </p:cNvPr>
            <p:cNvSpPr/>
            <p:nvPr/>
          </p:nvSpPr>
          <p:spPr>
            <a:xfrm rot="10116285">
              <a:off x="4803924" y="2522430"/>
              <a:ext cx="2452774" cy="2510725"/>
            </a:xfrm>
            <a:prstGeom prst="blockArc">
              <a:avLst>
                <a:gd name="adj1" fmla="val 7483090"/>
                <a:gd name="adj2" fmla="val 20677706"/>
                <a:gd name="adj3" fmla="val 1612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82F39"/>
                </a:solidFill>
              </a:endParaRPr>
            </a:p>
          </p:txBody>
        </p:sp>
        <p:sp>
          <p:nvSpPr>
            <p:cNvPr id="195" name="Chord 194">
              <a:extLst>
                <a:ext uri="{FF2B5EF4-FFF2-40B4-BE49-F238E27FC236}">
                  <a16:creationId xmlns="" xmlns:a16="http://schemas.microsoft.com/office/drawing/2014/main" id="{45E0C84D-6F5A-4970-B4EB-66D0E1F070EA}"/>
                </a:ext>
              </a:extLst>
            </p:cNvPr>
            <p:cNvSpPr/>
            <p:nvPr/>
          </p:nvSpPr>
          <p:spPr>
            <a:xfrm rot="9890057">
              <a:off x="4607639" y="4718293"/>
              <a:ext cx="2547767" cy="2838763"/>
            </a:xfrm>
            <a:prstGeom prst="chord">
              <a:avLst>
                <a:gd name="adj1" fmla="val 2700000"/>
                <a:gd name="adj2" fmla="val 98324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6" name="Rectangle: Top Corners Rounded 195">
              <a:extLst>
                <a:ext uri="{FF2B5EF4-FFF2-40B4-BE49-F238E27FC236}">
                  <a16:creationId xmlns="" xmlns:a16="http://schemas.microsoft.com/office/drawing/2014/main" id="{5C0D2065-8B13-4B96-A199-EB9D49B889F9}"/>
                </a:ext>
              </a:extLst>
            </p:cNvPr>
            <p:cNvSpPr/>
            <p:nvPr/>
          </p:nvSpPr>
          <p:spPr>
            <a:xfrm rot="10800000">
              <a:off x="4719209" y="5470837"/>
              <a:ext cx="2259440" cy="330200"/>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7" name="Rectangle: Rounded Corners 196">
              <a:extLst>
                <a:ext uri="{FF2B5EF4-FFF2-40B4-BE49-F238E27FC236}">
                  <a16:creationId xmlns="" xmlns:a16="http://schemas.microsoft.com/office/drawing/2014/main" id="{2BD5797E-F7AA-4AD4-8BF8-F37B9FA6D91E}"/>
                </a:ext>
              </a:extLst>
            </p:cNvPr>
            <p:cNvSpPr/>
            <p:nvPr/>
          </p:nvSpPr>
          <p:spPr>
            <a:xfrm rot="18896352">
              <a:off x="5582708" y="2304549"/>
              <a:ext cx="1554418" cy="615500"/>
            </a:xfrm>
            <a:prstGeom prst="roundRect">
              <a:avLst>
                <a:gd name="adj" fmla="val 821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8" name="Rectangle: Rounded Corners 197">
              <a:extLst>
                <a:ext uri="{FF2B5EF4-FFF2-40B4-BE49-F238E27FC236}">
                  <a16:creationId xmlns="" xmlns:a16="http://schemas.microsoft.com/office/drawing/2014/main" id="{8E6857C8-5626-4DEC-AAA3-FE449F5F1543}"/>
                </a:ext>
              </a:extLst>
            </p:cNvPr>
            <p:cNvSpPr/>
            <p:nvPr/>
          </p:nvSpPr>
          <p:spPr>
            <a:xfrm rot="18896352">
              <a:off x="5306572" y="2707969"/>
              <a:ext cx="1554418" cy="437614"/>
            </a:xfrm>
            <a:prstGeom prst="roundRect">
              <a:avLst>
                <a:gd name="adj" fmla="val 821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9" name="Rectangle: Rounded Corners 198">
              <a:extLst>
                <a:ext uri="{FF2B5EF4-FFF2-40B4-BE49-F238E27FC236}">
                  <a16:creationId xmlns="" xmlns:a16="http://schemas.microsoft.com/office/drawing/2014/main" id="{DFA4FAF8-8A77-488A-B3C8-19B23DFB2CED}"/>
                </a:ext>
              </a:extLst>
            </p:cNvPr>
            <p:cNvSpPr/>
            <p:nvPr/>
          </p:nvSpPr>
          <p:spPr>
            <a:xfrm rot="18896352">
              <a:off x="6050302" y="1882468"/>
              <a:ext cx="1554418" cy="437614"/>
            </a:xfrm>
            <a:prstGeom prst="roundRect">
              <a:avLst>
                <a:gd name="adj" fmla="val 821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0" name="Rectangle: Rounded Corners 199">
              <a:extLst>
                <a:ext uri="{FF2B5EF4-FFF2-40B4-BE49-F238E27FC236}">
                  <a16:creationId xmlns="" xmlns:a16="http://schemas.microsoft.com/office/drawing/2014/main" id="{564621A3-EA80-4B2E-B7CA-B46C3D992D9D}"/>
                </a:ext>
              </a:extLst>
            </p:cNvPr>
            <p:cNvSpPr/>
            <p:nvPr/>
          </p:nvSpPr>
          <p:spPr>
            <a:xfrm>
              <a:off x="4435636" y="4124433"/>
              <a:ext cx="1452170" cy="290935"/>
            </a:xfrm>
            <a:prstGeom prst="roundRect">
              <a:avLst>
                <a:gd name="adj" fmla="val 821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201" name="Group 200">
            <a:extLst>
              <a:ext uri="{FF2B5EF4-FFF2-40B4-BE49-F238E27FC236}">
                <a16:creationId xmlns="" xmlns:a16="http://schemas.microsoft.com/office/drawing/2014/main" id="{D5DC12A0-1209-4BD6-A5B3-054EE821F68B}"/>
              </a:ext>
            </a:extLst>
          </p:cNvPr>
          <p:cNvGrpSpPr/>
          <p:nvPr/>
        </p:nvGrpSpPr>
        <p:grpSpPr>
          <a:xfrm>
            <a:off x="8476646" y="4760458"/>
            <a:ext cx="739532" cy="1200604"/>
            <a:chOff x="4121630" y="515887"/>
            <a:chExt cx="3073400" cy="4989562"/>
          </a:xfrm>
        </p:grpSpPr>
        <p:sp>
          <p:nvSpPr>
            <p:cNvPr id="202" name="Rectangle: Rounded Corners 201">
              <a:extLst>
                <a:ext uri="{FF2B5EF4-FFF2-40B4-BE49-F238E27FC236}">
                  <a16:creationId xmlns="" xmlns:a16="http://schemas.microsoft.com/office/drawing/2014/main" id="{1C6CC4E1-AA61-41ED-9535-6B00B25FF767}"/>
                </a:ext>
              </a:extLst>
            </p:cNvPr>
            <p:cNvSpPr/>
            <p:nvPr/>
          </p:nvSpPr>
          <p:spPr>
            <a:xfrm>
              <a:off x="4121630" y="1149349"/>
              <a:ext cx="3073400" cy="4356100"/>
            </a:xfrm>
            <a:prstGeom prst="roundRect">
              <a:avLst>
                <a:gd name="adj" fmla="val 537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03" name="Rectangle: Rounded Corners 202">
              <a:extLst>
                <a:ext uri="{FF2B5EF4-FFF2-40B4-BE49-F238E27FC236}">
                  <a16:creationId xmlns="" xmlns:a16="http://schemas.microsoft.com/office/drawing/2014/main" id="{8ECBA95C-0330-488C-8A75-E0D75366E709}"/>
                </a:ext>
              </a:extLst>
            </p:cNvPr>
            <p:cNvSpPr/>
            <p:nvPr/>
          </p:nvSpPr>
          <p:spPr>
            <a:xfrm>
              <a:off x="4374693" y="1607590"/>
              <a:ext cx="2570154" cy="3642820"/>
            </a:xfrm>
            <a:prstGeom prst="roundRect">
              <a:avLst>
                <a:gd name="adj" fmla="val 240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04" name="Rectangle: Rounded Corners 203">
              <a:extLst>
                <a:ext uri="{FF2B5EF4-FFF2-40B4-BE49-F238E27FC236}">
                  <a16:creationId xmlns="" xmlns:a16="http://schemas.microsoft.com/office/drawing/2014/main" id="{F7F57405-24DB-4E6C-82A9-EFC2814560A2}"/>
                </a:ext>
              </a:extLst>
            </p:cNvPr>
            <p:cNvSpPr/>
            <p:nvPr/>
          </p:nvSpPr>
          <p:spPr>
            <a:xfrm>
              <a:off x="4836246" y="515887"/>
              <a:ext cx="1644168" cy="861775"/>
            </a:xfrm>
            <a:prstGeom prst="roundRect">
              <a:avLst>
                <a:gd name="adj" fmla="val 1579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5" name="Rectangle: Rounded Corners 204">
              <a:extLst>
                <a:ext uri="{FF2B5EF4-FFF2-40B4-BE49-F238E27FC236}">
                  <a16:creationId xmlns="" xmlns:a16="http://schemas.microsoft.com/office/drawing/2014/main" id="{A8D18A48-3FF7-4A85-B31F-ACD9AD4CF2BC}"/>
                </a:ext>
              </a:extLst>
            </p:cNvPr>
            <p:cNvSpPr/>
            <p:nvPr/>
          </p:nvSpPr>
          <p:spPr>
            <a:xfrm>
              <a:off x="4901196" y="824579"/>
              <a:ext cx="1514268" cy="489471"/>
            </a:xfrm>
            <a:prstGeom prst="roundRect">
              <a:avLst>
                <a:gd name="adj" fmla="val 1579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6" name="Rectangle: Rounded Corners 205">
              <a:extLst>
                <a:ext uri="{FF2B5EF4-FFF2-40B4-BE49-F238E27FC236}">
                  <a16:creationId xmlns="" xmlns:a16="http://schemas.microsoft.com/office/drawing/2014/main" id="{60E4529E-4646-45CF-92D2-73A21D291502}"/>
                </a:ext>
              </a:extLst>
            </p:cNvPr>
            <p:cNvSpPr/>
            <p:nvPr/>
          </p:nvSpPr>
          <p:spPr>
            <a:xfrm rot="5400000">
              <a:off x="5402414" y="568664"/>
              <a:ext cx="511830" cy="489471"/>
            </a:xfrm>
            <a:prstGeom prst="roundRect">
              <a:avLst>
                <a:gd name="adj" fmla="val 1579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07" name="Oval 206">
              <a:extLst>
                <a:ext uri="{FF2B5EF4-FFF2-40B4-BE49-F238E27FC236}">
                  <a16:creationId xmlns="" xmlns:a16="http://schemas.microsoft.com/office/drawing/2014/main" id="{CD920CE8-960D-46A7-857F-D5191F1C91D1}"/>
                </a:ext>
              </a:extLst>
            </p:cNvPr>
            <p:cNvSpPr/>
            <p:nvPr/>
          </p:nvSpPr>
          <p:spPr>
            <a:xfrm>
              <a:off x="5544430" y="626221"/>
              <a:ext cx="227798" cy="2277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nvGrpSpPr>
            <p:cNvPr id="208" name="Group 207">
              <a:extLst>
                <a:ext uri="{FF2B5EF4-FFF2-40B4-BE49-F238E27FC236}">
                  <a16:creationId xmlns="" xmlns:a16="http://schemas.microsoft.com/office/drawing/2014/main" id="{2E6ABF5A-C768-4C3C-B284-C133E4739EA7}"/>
                </a:ext>
              </a:extLst>
            </p:cNvPr>
            <p:cNvGrpSpPr/>
            <p:nvPr/>
          </p:nvGrpSpPr>
          <p:grpSpPr>
            <a:xfrm>
              <a:off x="4513932" y="2431527"/>
              <a:ext cx="2260081" cy="2100689"/>
              <a:chOff x="4513932" y="2431527"/>
              <a:chExt cx="2260081" cy="2100689"/>
            </a:xfrm>
            <a:solidFill>
              <a:schemeClr val="accent4"/>
            </a:solidFill>
          </p:grpSpPr>
          <p:sp>
            <p:nvSpPr>
              <p:cNvPr id="209" name="Rectangle: Rounded Corners 208">
                <a:extLst>
                  <a:ext uri="{FF2B5EF4-FFF2-40B4-BE49-F238E27FC236}">
                    <a16:creationId xmlns="" xmlns:a16="http://schemas.microsoft.com/office/drawing/2014/main" id="{727ECE3A-D567-44B3-9AD8-725B602B3138}"/>
                  </a:ext>
                </a:extLst>
              </p:cNvPr>
              <p:cNvSpPr/>
              <p:nvPr/>
            </p:nvSpPr>
            <p:spPr>
              <a:xfrm>
                <a:off x="4513932" y="3542511"/>
                <a:ext cx="579085" cy="127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0" name="Rectangle: Rounded Corners 209">
                <a:extLst>
                  <a:ext uri="{FF2B5EF4-FFF2-40B4-BE49-F238E27FC236}">
                    <a16:creationId xmlns="" xmlns:a16="http://schemas.microsoft.com/office/drawing/2014/main" id="{D120943A-1C93-4D1F-9638-B51781C79320}"/>
                  </a:ext>
                </a:extLst>
              </p:cNvPr>
              <p:cNvSpPr/>
              <p:nvPr/>
            </p:nvSpPr>
            <p:spPr>
              <a:xfrm rot="17626656">
                <a:off x="4900114" y="3412006"/>
                <a:ext cx="410568" cy="127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1" name="Rectangle: Rounded Corners 210">
                <a:extLst>
                  <a:ext uri="{FF2B5EF4-FFF2-40B4-BE49-F238E27FC236}">
                    <a16:creationId xmlns="" xmlns:a16="http://schemas.microsoft.com/office/drawing/2014/main" id="{7451C910-3E7F-4260-AB40-F8C3F82D2695}"/>
                  </a:ext>
                </a:extLst>
              </p:cNvPr>
              <p:cNvSpPr/>
              <p:nvPr/>
            </p:nvSpPr>
            <p:spPr>
              <a:xfrm rot="15467950">
                <a:off x="4920221" y="3503812"/>
                <a:ext cx="597183" cy="127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12" name="Rectangle: Rounded Corners 211">
                <a:extLst>
                  <a:ext uri="{FF2B5EF4-FFF2-40B4-BE49-F238E27FC236}">
                    <a16:creationId xmlns="" xmlns:a16="http://schemas.microsoft.com/office/drawing/2014/main" id="{86AE061E-08F6-4D35-8AA6-CA7061F3A2EC}"/>
                  </a:ext>
                </a:extLst>
              </p:cNvPr>
              <p:cNvSpPr/>
              <p:nvPr/>
            </p:nvSpPr>
            <p:spPr>
              <a:xfrm rot="16902024">
                <a:off x="4697010" y="3083581"/>
                <a:ext cx="1431107" cy="127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3" name="Rectangle: Rounded Corners 212">
                <a:extLst>
                  <a:ext uri="{FF2B5EF4-FFF2-40B4-BE49-F238E27FC236}">
                    <a16:creationId xmlns="" xmlns:a16="http://schemas.microsoft.com/office/drawing/2014/main" id="{8E24433A-5CCC-46AC-853B-0CD6241A7C08}"/>
                  </a:ext>
                </a:extLst>
              </p:cNvPr>
              <p:cNvSpPr/>
              <p:nvPr/>
            </p:nvSpPr>
            <p:spPr>
              <a:xfrm rot="15775358">
                <a:off x="4627235" y="3427478"/>
                <a:ext cx="2082318" cy="127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4" name="Rectangle: Rounded Corners 213">
                <a:extLst>
                  <a:ext uri="{FF2B5EF4-FFF2-40B4-BE49-F238E27FC236}">
                    <a16:creationId xmlns="" xmlns:a16="http://schemas.microsoft.com/office/drawing/2014/main" id="{8D378236-4834-4AA2-A8C5-39D2E2442633}"/>
                  </a:ext>
                </a:extLst>
              </p:cNvPr>
              <p:cNvSpPr/>
              <p:nvPr/>
            </p:nvSpPr>
            <p:spPr>
              <a:xfrm rot="16902131">
                <a:off x="5282087" y="3839912"/>
                <a:ext cx="1257608" cy="127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5" name="Rectangle: Rounded Corners 214">
                <a:extLst>
                  <a:ext uri="{FF2B5EF4-FFF2-40B4-BE49-F238E27FC236}">
                    <a16:creationId xmlns="" xmlns:a16="http://schemas.microsoft.com/office/drawing/2014/main" id="{C53ACA34-610E-4D09-8328-1161517A3819}"/>
                  </a:ext>
                </a:extLst>
              </p:cNvPr>
              <p:cNvSpPr/>
              <p:nvPr/>
            </p:nvSpPr>
            <p:spPr>
              <a:xfrm rot="17626656">
                <a:off x="5988625" y="3595618"/>
                <a:ext cx="410568" cy="127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6" name="Rectangle: Rounded Corners 215">
                <a:extLst>
                  <a:ext uri="{FF2B5EF4-FFF2-40B4-BE49-F238E27FC236}">
                    <a16:creationId xmlns="" xmlns:a16="http://schemas.microsoft.com/office/drawing/2014/main" id="{EA83AEE0-C33B-4746-890D-72B2B012D1D2}"/>
                  </a:ext>
                </a:extLst>
              </p:cNvPr>
              <p:cNvSpPr/>
              <p:nvPr/>
            </p:nvSpPr>
            <p:spPr>
              <a:xfrm>
                <a:off x="6194928" y="3464922"/>
                <a:ext cx="579085" cy="127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7" name="Rectangle: Rounded Corners 216">
                <a:extLst>
                  <a:ext uri="{FF2B5EF4-FFF2-40B4-BE49-F238E27FC236}">
                    <a16:creationId xmlns="" xmlns:a16="http://schemas.microsoft.com/office/drawing/2014/main" id="{C60D217F-96BC-4CCF-B6CE-660EEA47572A}"/>
                  </a:ext>
                </a:extLst>
              </p:cNvPr>
              <p:cNvSpPr/>
              <p:nvPr/>
            </p:nvSpPr>
            <p:spPr>
              <a:xfrm rot="15467950">
                <a:off x="5785933" y="3503814"/>
                <a:ext cx="597183" cy="127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grpSp>
      <p:grpSp>
        <p:nvGrpSpPr>
          <p:cNvPr id="218" name="Group 217">
            <a:extLst>
              <a:ext uri="{FF2B5EF4-FFF2-40B4-BE49-F238E27FC236}">
                <a16:creationId xmlns="" xmlns:a16="http://schemas.microsoft.com/office/drawing/2014/main" id="{E28232B7-0561-4B0C-A305-1E7D074902CE}"/>
              </a:ext>
            </a:extLst>
          </p:cNvPr>
          <p:cNvGrpSpPr/>
          <p:nvPr/>
        </p:nvGrpSpPr>
        <p:grpSpPr>
          <a:xfrm rot="18146296">
            <a:off x="517118" y="5207114"/>
            <a:ext cx="969430" cy="377414"/>
            <a:chOff x="3263666" y="1453816"/>
            <a:chExt cx="2213109" cy="861597"/>
          </a:xfrm>
        </p:grpSpPr>
        <p:sp>
          <p:nvSpPr>
            <p:cNvPr id="219" name="Rectangle: Rounded Corners 218">
              <a:extLst>
                <a:ext uri="{FF2B5EF4-FFF2-40B4-BE49-F238E27FC236}">
                  <a16:creationId xmlns="" xmlns:a16="http://schemas.microsoft.com/office/drawing/2014/main" id="{0BB4DA58-804D-493C-878C-F0908402129E}"/>
                </a:ext>
              </a:extLst>
            </p:cNvPr>
            <p:cNvSpPr/>
            <p:nvPr/>
          </p:nvSpPr>
          <p:spPr>
            <a:xfrm rot="16200000">
              <a:off x="3939422" y="778060"/>
              <a:ext cx="861597" cy="2213109"/>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0" name="Rectangle: Rounded Corners 219">
              <a:extLst>
                <a:ext uri="{FF2B5EF4-FFF2-40B4-BE49-F238E27FC236}">
                  <a16:creationId xmlns="" xmlns:a16="http://schemas.microsoft.com/office/drawing/2014/main" id="{2E933029-134F-42F2-8EF6-9BB0C55CEF53}"/>
                </a:ext>
              </a:extLst>
            </p:cNvPr>
            <p:cNvSpPr/>
            <p:nvPr/>
          </p:nvSpPr>
          <p:spPr>
            <a:xfrm rot="16200000">
              <a:off x="4179443" y="1015483"/>
              <a:ext cx="676730" cy="173826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1" name="Freeform: Shape 220">
              <a:extLst>
                <a:ext uri="{FF2B5EF4-FFF2-40B4-BE49-F238E27FC236}">
                  <a16:creationId xmlns="" xmlns:a16="http://schemas.microsoft.com/office/drawing/2014/main" id="{230B30D9-A778-4178-BD4B-41EF1FA226E8}"/>
                </a:ext>
              </a:extLst>
            </p:cNvPr>
            <p:cNvSpPr/>
            <p:nvPr/>
          </p:nvSpPr>
          <p:spPr>
            <a:xfrm rot="16200000">
              <a:off x="3523496" y="1376255"/>
              <a:ext cx="676730" cy="1016720"/>
            </a:xfrm>
            <a:custGeom>
              <a:avLst/>
              <a:gdLst>
                <a:gd name="connsiteX0" fmla="*/ 0 w 676730"/>
                <a:gd name="connsiteY0" fmla="*/ 1016720 h 1016720"/>
                <a:gd name="connsiteX1" fmla="*/ 0 w 676730"/>
                <a:gd name="connsiteY1" fmla="*/ 338365 h 1016720"/>
                <a:gd name="connsiteX2" fmla="*/ 338365 w 676730"/>
                <a:gd name="connsiteY2" fmla="*/ 0 h 1016720"/>
                <a:gd name="connsiteX3" fmla="*/ 676730 w 676730"/>
                <a:gd name="connsiteY3" fmla="*/ 338365 h 1016720"/>
                <a:gd name="connsiteX4" fmla="*/ 676730 w 676730"/>
                <a:gd name="connsiteY4" fmla="*/ 1016720 h 1016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730" h="1016720">
                  <a:moveTo>
                    <a:pt x="0" y="1016720"/>
                  </a:moveTo>
                  <a:lnTo>
                    <a:pt x="0" y="338365"/>
                  </a:lnTo>
                  <a:cubicBezTo>
                    <a:pt x="0" y="151491"/>
                    <a:pt x="151491" y="0"/>
                    <a:pt x="338365" y="0"/>
                  </a:cubicBezTo>
                  <a:cubicBezTo>
                    <a:pt x="525239" y="0"/>
                    <a:pt x="676730" y="151491"/>
                    <a:pt x="676730" y="338365"/>
                  </a:cubicBezTo>
                  <a:lnTo>
                    <a:pt x="676730" y="101672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2" name="Freeform: Shape 221">
              <a:extLst>
                <a:ext uri="{FF2B5EF4-FFF2-40B4-BE49-F238E27FC236}">
                  <a16:creationId xmlns="" xmlns:a16="http://schemas.microsoft.com/office/drawing/2014/main" id="{FA8AC3C0-08BD-4A1F-8D2C-6ECFABFB3CFF}"/>
                </a:ext>
              </a:extLst>
            </p:cNvPr>
            <p:cNvSpPr/>
            <p:nvPr/>
          </p:nvSpPr>
          <p:spPr>
            <a:xfrm rot="16200000">
              <a:off x="3733520" y="1296550"/>
              <a:ext cx="214574" cy="883921"/>
            </a:xfrm>
            <a:custGeom>
              <a:avLst/>
              <a:gdLst>
                <a:gd name="connsiteX0" fmla="*/ 214574 w 214574"/>
                <a:gd name="connsiteY0" fmla="*/ 313373 h 883921"/>
                <a:gd name="connsiteX1" fmla="*/ 214574 w 214574"/>
                <a:gd name="connsiteY1" fmla="*/ 883921 h 883921"/>
                <a:gd name="connsiteX2" fmla="*/ 118934 w 214574"/>
                <a:gd name="connsiteY2" fmla="*/ 883921 h 883921"/>
                <a:gd name="connsiteX3" fmla="*/ 118934 w 214574"/>
                <a:gd name="connsiteY3" fmla="*/ 255621 h 883921"/>
                <a:gd name="connsiteX4" fmla="*/ 19829 w 214574"/>
                <a:gd name="connsiteY4" fmla="*/ 16361 h 883921"/>
                <a:gd name="connsiteX5" fmla="*/ 0 w 214574"/>
                <a:gd name="connsiteY5" fmla="*/ 0 h 883921"/>
                <a:gd name="connsiteX6" fmla="*/ 7916 w 214574"/>
                <a:gd name="connsiteY6" fmla="*/ 1599 h 883921"/>
                <a:gd name="connsiteX7" fmla="*/ 214574 w 214574"/>
                <a:gd name="connsiteY7" fmla="*/ 313373 h 883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574" h="883921">
                  <a:moveTo>
                    <a:pt x="214574" y="313373"/>
                  </a:moveTo>
                  <a:lnTo>
                    <a:pt x="214574" y="883921"/>
                  </a:lnTo>
                  <a:lnTo>
                    <a:pt x="118934" y="883921"/>
                  </a:lnTo>
                  <a:lnTo>
                    <a:pt x="118934" y="255621"/>
                  </a:lnTo>
                  <a:cubicBezTo>
                    <a:pt x="118934" y="162184"/>
                    <a:pt x="81061" y="77593"/>
                    <a:pt x="19829" y="16361"/>
                  </a:cubicBezTo>
                  <a:lnTo>
                    <a:pt x="0" y="0"/>
                  </a:lnTo>
                  <a:lnTo>
                    <a:pt x="7916" y="1599"/>
                  </a:lnTo>
                  <a:cubicBezTo>
                    <a:pt x="129360" y="52965"/>
                    <a:pt x="214574" y="173218"/>
                    <a:pt x="214574" y="31337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114" name="Group 119">
            <a:extLst>
              <a:ext uri="{FF2B5EF4-FFF2-40B4-BE49-F238E27FC236}">
                <a16:creationId xmlns="" xmlns:a16="http://schemas.microsoft.com/office/drawing/2014/main" xmlns:lc="http://schemas.openxmlformats.org/drawingml/2006/lockedCanvas" id="{EC360C74-8FC8-4FF6-821F-9AF80DA556FE}"/>
              </a:ext>
            </a:extLst>
          </p:cNvPr>
          <p:cNvGrpSpPr/>
          <p:nvPr/>
        </p:nvGrpSpPr>
        <p:grpSpPr>
          <a:xfrm>
            <a:off x="5193103" y="1595509"/>
            <a:ext cx="1039474" cy="4365553"/>
            <a:chOff x="5559743" y="1861698"/>
            <a:chExt cx="986045" cy="3499533"/>
          </a:xfrm>
          <a:solidFill>
            <a:schemeClr val="tx1"/>
          </a:solidFill>
        </p:grpSpPr>
        <p:grpSp>
          <p:nvGrpSpPr>
            <p:cNvPr id="115" name="Group 120">
              <a:extLst>
                <a:ext uri="{FF2B5EF4-FFF2-40B4-BE49-F238E27FC236}">
                  <a16:creationId xmlns="" xmlns:a16="http://schemas.microsoft.com/office/drawing/2014/main" xmlns:lc="http://schemas.openxmlformats.org/drawingml/2006/lockedCanvas" id="{F600B25B-80C9-4D46-B013-8FB6BF860747}"/>
                </a:ext>
              </a:extLst>
            </p:cNvPr>
            <p:cNvGrpSpPr/>
            <p:nvPr/>
          </p:nvGrpSpPr>
          <p:grpSpPr>
            <a:xfrm>
              <a:off x="5605603" y="1861698"/>
              <a:ext cx="940185" cy="750496"/>
              <a:chOff x="5334433" y="-1962150"/>
              <a:chExt cx="940185" cy="750496"/>
            </a:xfrm>
            <a:grpFill/>
          </p:grpSpPr>
          <p:sp>
            <p:nvSpPr>
              <p:cNvPr id="255" name="Oval 173">
                <a:extLst>
                  <a:ext uri="{FF2B5EF4-FFF2-40B4-BE49-F238E27FC236}">
                    <a16:creationId xmlns="" xmlns:a16="http://schemas.microsoft.com/office/drawing/2014/main" xmlns:lc="http://schemas.openxmlformats.org/drawingml/2006/lockedCanvas" id="{A9D3A0ED-83D7-4DC9-936D-801D6594059B}"/>
                  </a:ext>
                </a:extLst>
              </p:cNvPr>
              <p:cNvSpPr/>
              <p:nvPr/>
            </p:nvSpPr>
            <p:spPr>
              <a:xfrm>
                <a:off x="5334433" y="-1962150"/>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6" name="Oval 174">
                <a:extLst>
                  <a:ext uri="{FF2B5EF4-FFF2-40B4-BE49-F238E27FC236}">
                    <a16:creationId xmlns="" xmlns:a16="http://schemas.microsoft.com/office/drawing/2014/main" xmlns:lc="http://schemas.openxmlformats.org/drawingml/2006/lockedCanvas" id="{E265D47C-C6E5-489B-B76D-FB88673CBC37}"/>
                  </a:ext>
                </a:extLst>
              </p:cNvPr>
              <p:cNvSpPr/>
              <p:nvPr/>
            </p:nvSpPr>
            <p:spPr>
              <a:xfrm>
                <a:off x="6125008" y="-1962150"/>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7" name="Oval 175">
                <a:extLst>
                  <a:ext uri="{FF2B5EF4-FFF2-40B4-BE49-F238E27FC236}">
                    <a16:creationId xmlns="" xmlns:a16="http://schemas.microsoft.com/office/drawing/2014/main" xmlns:lc="http://schemas.openxmlformats.org/drawingml/2006/lockedCanvas" id="{F1233782-3C77-4BEB-9510-133DC3A56BEB}"/>
                  </a:ext>
                </a:extLst>
              </p:cNvPr>
              <p:cNvSpPr/>
              <p:nvPr/>
            </p:nvSpPr>
            <p:spPr>
              <a:xfrm>
                <a:off x="5341770" y="-1773840"/>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8" name="Oval 176">
                <a:extLst>
                  <a:ext uri="{FF2B5EF4-FFF2-40B4-BE49-F238E27FC236}">
                    <a16:creationId xmlns="" xmlns:a16="http://schemas.microsoft.com/office/drawing/2014/main" xmlns:lc="http://schemas.openxmlformats.org/drawingml/2006/lockedCanvas" id="{78A42BD3-F6BD-4EB5-B390-7AF50F776022}"/>
                  </a:ext>
                </a:extLst>
              </p:cNvPr>
              <p:cNvSpPr/>
              <p:nvPr/>
            </p:nvSpPr>
            <p:spPr>
              <a:xfrm>
                <a:off x="5686494" y="-1361262"/>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9" name="Oval 177">
                <a:extLst>
                  <a:ext uri="{FF2B5EF4-FFF2-40B4-BE49-F238E27FC236}">
                    <a16:creationId xmlns="" xmlns:a16="http://schemas.microsoft.com/office/drawing/2014/main" xmlns:lc="http://schemas.openxmlformats.org/drawingml/2006/lockedCanvas" id="{E649E3EA-59CE-435B-AE40-F105EFFD2963}"/>
                  </a:ext>
                </a:extLst>
              </p:cNvPr>
              <p:cNvSpPr/>
              <p:nvPr/>
            </p:nvSpPr>
            <p:spPr>
              <a:xfrm>
                <a:off x="5439229" y="-1608871"/>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0" name="Oval 178">
                <a:extLst>
                  <a:ext uri="{FF2B5EF4-FFF2-40B4-BE49-F238E27FC236}">
                    <a16:creationId xmlns="" xmlns:a16="http://schemas.microsoft.com/office/drawing/2014/main" xmlns:lc="http://schemas.openxmlformats.org/drawingml/2006/lockedCanvas" id="{F84DE5A8-4A14-4010-9EFB-AFB1BD0E12EC}"/>
                  </a:ext>
                </a:extLst>
              </p:cNvPr>
              <p:cNvSpPr/>
              <p:nvPr/>
            </p:nvSpPr>
            <p:spPr>
              <a:xfrm>
                <a:off x="6087895" y="-1773840"/>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1" name="Oval 179">
                <a:extLst>
                  <a:ext uri="{FF2B5EF4-FFF2-40B4-BE49-F238E27FC236}">
                    <a16:creationId xmlns="" xmlns:a16="http://schemas.microsoft.com/office/drawing/2014/main" xmlns:lc="http://schemas.openxmlformats.org/drawingml/2006/lockedCanvas" id="{2300FDFB-812F-414B-B1B5-0591F65E8CC8}"/>
                  </a:ext>
                </a:extLst>
              </p:cNvPr>
              <p:cNvSpPr/>
              <p:nvPr/>
            </p:nvSpPr>
            <p:spPr>
              <a:xfrm>
                <a:off x="5972629" y="-1608871"/>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2" name="Oval 180">
                <a:extLst>
                  <a:ext uri="{FF2B5EF4-FFF2-40B4-BE49-F238E27FC236}">
                    <a16:creationId xmlns="" xmlns:a16="http://schemas.microsoft.com/office/drawing/2014/main" xmlns:lc="http://schemas.openxmlformats.org/drawingml/2006/lockedCanvas" id="{EAAE755C-C7DF-41D8-9487-B62BEE84466A}"/>
                  </a:ext>
                </a:extLst>
              </p:cNvPr>
              <p:cNvSpPr/>
              <p:nvPr/>
            </p:nvSpPr>
            <p:spPr>
              <a:xfrm>
                <a:off x="5834516" y="-1488221"/>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3" name="Oval 181">
                <a:extLst>
                  <a:ext uri="{FF2B5EF4-FFF2-40B4-BE49-F238E27FC236}">
                    <a16:creationId xmlns="" xmlns:a16="http://schemas.microsoft.com/office/drawing/2014/main" xmlns:lc="http://schemas.openxmlformats.org/drawingml/2006/lockedCanvas" id="{BC74ED43-E404-40E4-ABC7-D662662D675B}"/>
                  </a:ext>
                </a:extLst>
              </p:cNvPr>
              <p:cNvSpPr/>
              <p:nvPr/>
            </p:nvSpPr>
            <p:spPr>
              <a:xfrm>
                <a:off x="5605168" y="-1465158"/>
                <a:ext cx="103482" cy="1034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4" name="Rectangle 182">
                <a:extLst>
                  <a:ext uri="{FF2B5EF4-FFF2-40B4-BE49-F238E27FC236}">
                    <a16:creationId xmlns="" xmlns:a16="http://schemas.microsoft.com/office/drawing/2014/main" xmlns:lc="http://schemas.openxmlformats.org/drawingml/2006/lockedCanvas" id="{7F9F177B-C8FE-4912-B535-DEDA02D49CD8}"/>
                  </a:ext>
                </a:extLst>
              </p:cNvPr>
              <p:cNvSpPr/>
              <p:nvPr/>
            </p:nvSpPr>
            <p:spPr>
              <a:xfrm>
                <a:off x="5410200" y="-1911817"/>
                <a:ext cx="784225"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5" name="Rectangle 183">
                <a:extLst>
                  <a:ext uri="{FF2B5EF4-FFF2-40B4-BE49-F238E27FC236}">
                    <a16:creationId xmlns="" xmlns:a16="http://schemas.microsoft.com/office/drawing/2014/main" xmlns:lc="http://schemas.openxmlformats.org/drawingml/2006/lockedCanvas" id="{EFF1B580-7B69-47C3-9AB6-6B0AF8A4D43A}"/>
                  </a:ext>
                </a:extLst>
              </p:cNvPr>
              <p:cNvSpPr/>
              <p:nvPr/>
            </p:nvSpPr>
            <p:spPr>
              <a:xfrm>
                <a:off x="5410200" y="-1727667"/>
                <a:ext cx="784225"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6" name="Rectangle 184">
                <a:extLst>
                  <a:ext uri="{FF2B5EF4-FFF2-40B4-BE49-F238E27FC236}">
                    <a16:creationId xmlns="" xmlns:a16="http://schemas.microsoft.com/office/drawing/2014/main" xmlns:lc="http://schemas.openxmlformats.org/drawingml/2006/lockedCanvas" id="{98AEC984-8D70-4BE6-989D-86984A2F03BF}"/>
                  </a:ext>
                </a:extLst>
              </p:cNvPr>
              <p:cNvSpPr/>
              <p:nvPr/>
            </p:nvSpPr>
            <p:spPr>
              <a:xfrm flipV="1">
                <a:off x="5541962" y="-1563827"/>
                <a:ext cx="520702" cy="45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7" name="Rectangle 185">
                <a:extLst>
                  <a:ext uri="{FF2B5EF4-FFF2-40B4-BE49-F238E27FC236}">
                    <a16:creationId xmlns="" xmlns:a16="http://schemas.microsoft.com/office/drawing/2014/main" xmlns:lc="http://schemas.openxmlformats.org/drawingml/2006/lockedCanvas" id="{FE179065-13E7-4420-A943-9D13C1126266}"/>
                  </a:ext>
                </a:extLst>
              </p:cNvPr>
              <p:cNvSpPr/>
              <p:nvPr/>
            </p:nvSpPr>
            <p:spPr>
              <a:xfrm flipV="1">
                <a:off x="5662613" y="-1435239"/>
                <a:ext cx="279400" cy="45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116" name="Group 121">
              <a:extLst>
                <a:ext uri="{FF2B5EF4-FFF2-40B4-BE49-F238E27FC236}">
                  <a16:creationId xmlns="" xmlns:a16="http://schemas.microsoft.com/office/drawing/2014/main" xmlns:lc="http://schemas.openxmlformats.org/drawingml/2006/lockedCanvas" id="{A09B2026-8E06-4AD8-8378-00330E69BC59}"/>
                </a:ext>
              </a:extLst>
            </p:cNvPr>
            <p:cNvGrpSpPr/>
            <p:nvPr/>
          </p:nvGrpSpPr>
          <p:grpSpPr>
            <a:xfrm>
              <a:off x="5587767" y="2594704"/>
              <a:ext cx="942146" cy="1082838"/>
              <a:chOff x="5316597" y="-1229144"/>
              <a:chExt cx="942146" cy="1082838"/>
            </a:xfrm>
            <a:grpFill/>
          </p:grpSpPr>
          <p:sp>
            <p:nvSpPr>
              <p:cNvPr id="236" name="Oval 154">
                <a:extLst>
                  <a:ext uri="{FF2B5EF4-FFF2-40B4-BE49-F238E27FC236}">
                    <a16:creationId xmlns="" xmlns:a16="http://schemas.microsoft.com/office/drawing/2014/main" xmlns:lc="http://schemas.openxmlformats.org/drawingml/2006/lockedCanvas" id="{95B3AE36-4AAD-4D2F-9F16-4286A92F6120}"/>
                  </a:ext>
                </a:extLst>
              </p:cNvPr>
              <p:cNvSpPr/>
              <p:nvPr/>
            </p:nvSpPr>
            <p:spPr>
              <a:xfrm rot="10800000">
                <a:off x="6072020" y="-752040"/>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7" name="Oval 155">
                <a:extLst>
                  <a:ext uri="{FF2B5EF4-FFF2-40B4-BE49-F238E27FC236}">
                    <a16:creationId xmlns="" xmlns:a16="http://schemas.microsoft.com/office/drawing/2014/main" xmlns:lc="http://schemas.openxmlformats.org/drawingml/2006/lockedCanvas" id="{3FA5ACC8-1E6C-4414-B302-E32BF0FA1CC7}"/>
                  </a:ext>
                </a:extLst>
              </p:cNvPr>
              <p:cNvSpPr/>
              <p:nvPr/>
            </p:nvSpPr>
            <p:spPr>
              <a:xfrm rot="10800000">
                <a:off x="5323806" y="-742159"/>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8" name="Oval 156">
                <a:extLst>
                  <a:ext uri="{FF2B5EF4-FFF2-40B4-BE49-F238E27FC236}">
                    <a16:creationId xmlns="" xmlns:a16="http://schemas.microsoft.com/office/drawing/2014/main" xmlns:lc="http://schemas.openxmlformats.org/drawingml/2006/lockedCanvas" id="{91E5404A-1EB8-4FF6-A4EE-05FBA3BFAFDF}"/>
                  </a:ext>
                </a:extLst>
              </p:cNvPr>
              <p:cNvSpPr/>
              <p:nvPr/>
            </p:nvSpPr>
            <p:spPr>
              <a:xfrm rot="10800000">
                <a:off x="6109133" y="-911948"/>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9" name="Oval 157">
                <a:extLst>
                  <a:ext uri="{FF2B5EF4-FFF2-40B4-BE49-F238E27FC236}">
                    <a16:creationId xmlns="" xmlns:a16="http://schemas.microsoft.com/office/drawing/2014/main" xmlns:lc="http://schemas.openxmlformats.org/drawingml/2006/lockedCanvas" id="{37520633-4A20-417B-B58D-03B348D5436C}"/>
                  </a:ext>
                </a:extLst>
              </p:cNvPr>
              <p:cNvSpPr/>
              <p:nvPr/>
            </p:nvSpPr>
            <p:spPr>
              <a:xfrm rot="10800000">
                <a:off x="6027019" y="-1079017"/>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0" name="Oval 158">
                <a:extLst>
                  <a:ext uri="{FF2B5EF4-FFF2-40B4-BE49-F238E27FC236}">
                    <a16:creationId xmlns="" xmlns:a16="http://schemas.microsoft.com/office/drawing/2014/main" xmlns:lc="http://schemas.openxmlformats.org/drawingml/2006/lockedCanvas" id="{49CD85A8-A463-4314-ABEA-32931A256B69}"/>
                  </a:ext>
                </a:extLst>
              </p:cNvPr>
              <p:cNvSpPr/>
              <p:nvPr/>
            </p:nvSpPr>
            <p:spPr>
              <a:xfrm rot="10800000">
                <a:off x="5316597" y="-908197"/>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1" name="Oval 159">
                <a:extLst>
                  <a:ext uri="{FF2B5EF4-FFF2-40B4-BE49-F238E27FC236}">
                    <a16:creationId xmlns="" xmlns:a16="http://schemas.microsoft.com/office/drawing/2014/main" xmlns:lc="http://schemas.openxmlformats.org/drawingml/2006/lockedCanvas" id="{931CD13D-D226-40CD-AA3D-E74ABA777982}"/>
                  </a:ext>
                </a:extLst>
              </p:cNvPr>
              <p:cNvSpPr/>
              <p:nvPr/>
            </p:nvSpPr>
            <p:spPr>
              <a:xfrm rot="10800000">
                <a:off x="5404310" y="-1079017"/>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2" name="Oval 160">
                <a:extLst>
                  <a:ext uri="{FF2B5EF4-FFF2-40B4-BE49-F238E27FC236}">
                    <a16:creationId xmlns="" xmlns:a16="http://schemas.microsoft.com/office/drawing/2014/main" xmlns:lc="http://schemas.openxmlformats.org/drawingml/2006/lockedCanvas" id="{F125C7FD-8BA6-4B7A-A72A-4CCB6E4FE37D}"/>
                  </a:ext>
                </a:extLst>
              </p:cNvPr>
              <p:cNvSpPr/>
              <p:nvPr/>
            </p:nvSpPr>
            <p:spPr>
              <a:xfrm rot="10800000">
                <a:off x="5550148" y="-1229144"/>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3" name="Oval 161">
                <a:extLst>
                  <a:ext uri="{FF2B5EF4-FFF2-40B4-BE49-F238E27FC236}">
                    <a16:creationId xmlns="" xmlns:a16="http://schemas.microsoft.com/office/drawing/2014/main" xmlns:lc="http://schemas.openxmlformats.org/drawingml/2006/lockedCanvas" id="{678BC253-5BDE-4108-879F-E2588F795A4F}"/>
                  </a:ext>
                </a:extLst>
              </p:cNvPr>
              <p:cNvSpPr/>
              <p:nvPr/>
            </p:nvSpPr>
            <p:spPr>
              <a:xfrm rot="10800000">
                <a:off x="5913127" y="-1202906"/>
                <a:ext cx="103482" cy="1034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4" name="Rectangle 162">
                <a:extLst>
                  <a:ext uri="{FF2B5EF4-FFF2-40B4-BE49-F238E27FC236}">
                    <a16:creationId xmlns="" xmlns:a16="http://schemas.microsoft.com/office/drawing/2014/main" xmlns:lc="http://schemas.openxmlformats.org/drawingml/2006/lockedCanvas" id="{0F1F8D08-86D0-4A2F-B703-785097D3A597}"/>
                  </a:ext>
                </a:extLst>
              </p:cNvPr>
              <p:cNvSpPr/>
              <p:nvPr/>
            </p:nvSpPr>
            <p:spPr>
              <a:xfrm rot="10800000">
                <a:off x="5394324" y="-698484"/>
                <a:ext cx="784225"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5" name="Rectangle 163">
                <a:extLst>
                  <a:ext uri="{FF2B5EF4-FFF2-40B4-BE49-F238E27FC236}">
                    <a16:creationId xmlns="" xmlns:a16="http://schemas.microsoft.com/office/drawing/2014/main" xmlns:lc="http://schemas.openxmlformats.org/drawingml/2006/lockedCanvas" id="{4C24161E-6B44-46E5-8917-E7E97DB27A41}"/>
                  </a:ext>
                </a:extLst>
              </p:cNvPr>
              <p:cNvSpPr/>
              <p:nvPr/>
            </p:nvSpPr>
            <p:spPr>
              <a:xfrm rot="10800000">
                <a:off x="5400338" y="-853376"/>
                <a:ext cx="784225"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6" name="Rectangle 164">
                <a:extLst>
                  <a:ext uri="{FF2B5EF4-FFF2-40B4-BE49-F238E27FC236}">
                    <a16:creationId xmlns="" xmlns:a16="http://schemas.microsoft.com/office/drawing/2014/main" xmlns:lc="http://schemas.openxmlformats.org/drawingml/2006/lockedCanvas" id="{2B5CECD6-7569-4684-99C1-6D74DC04CF6E}"/>
                  </a:ext>
                </a:extLst>
              </p:cNvPr>
              <p:cNvSpPr/>
              <p:nvPr/>
            </p:nvSpPr>
            <p:spPr>
              <a:xfrm rot="10800000" flipV="1">
                <a:off x="5534919" y="-1020173"/>
                <a:ext cx="520702" cy="45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7" name="Rectangle 165">
                <a:extLst>
                  <a:ext uri="{FF2B5EF4-FFF2-40B4-BE49-F238E27FC236}">
                    <a16:creationId xmlns="" xmlns:a16="http://schemas.microsoft.com/office/drawing/2014/main" xmlns:lc="http://schemas.openxmlformats.org/drawingml/2006/lockedCanvas" id="{45811261-9824-4AD8-A819-82882A93E22F}"/>
                  </a:ext>
                </a:extLst>
              </p:cNvPr>
              <p:cNvSpPr/>
              <p:nvPr/>
            </p:nvSpPr>
            <p:spPr>
              <a:xfrm rot="10800000" flipV="1">
                <a:off x="5658310" y="-1175063"/>
                <a:ext cx="279400" cy="45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8" name="Oval 166">
                <a:extLst>
                  <a:ext uri="{FF2B5EF4-FFF2-40B4-BE49-F238E27FC236}">
                    <a16:creationId xmlns="" xmlns:a16="http://schemas.microsoft.com/office/drawing/2014/main" xmlns:lc="http://schemas.openxmlformats.org/drawingml/2006/lockedCanvas" id="{1BF16199-B11C-45AE-920B-43AE3FDEEB3D}"/>
                  </a:ext>
                </a:extLst>
              </p:cNvPr>
              <p:cNvSpPr/>
              <p:nvPr/>
            </p:nvSpPr>
            <p:spPr>
              <a:xfrm>
                <a:off x="5681738" y="-295914"/>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9" name="Oval 167">
                <a:extLst>
                  <a:ext uri="{FF2B5EF4-FFF2-40B4-BE49-F238E27FC236}">
                    <a16:creationId xmlns="" xmlns:a16="http://schemas.microsoft.com/office/drawing/2014/main" xmlns:lc="http://schemas.openxmlformats.org/drawingml/2006/lockedCanvas" id="{F006E2AA-06F5-499D-B9DB-BD7178135E90}"/>
                  </a:ext>
                </a:extLst>
              </p:cNvPr>
              <p:cNvSpPr/>
              <p:nvPr/>
            </p:nvSpPr>
            <p:spPr>
              <a:xfrm>
                <a:off x="5423354" y="-568298"/>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0" name="Oval 168">
                <a:extLst>
                  <a:ext uri="{FF2B5EF4-FFF2-40B4-BE49-F238E27FC236}">
                    <a16:creationId xmlns="" xmlns:a16="http://schemas.microsoft.com/office/drawing/2014/main" xmlns:lc="http://schemas.openxmlformats.org/drawingml/2006/lockedCanvas" id="{222710F9-FF0F-4F60-8EC6-15526CF604FB}"/>
                  </a:ext>
                </a:extLst>
              </p:cNvPr>
              <p:cNvSpPr/>
              <p:nvPr/>
            </p:nvSpPr>
            <p:spPr>
              <a:xfrm>
                <a:off x="5959523" y="-572533"/>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1" name="Oval 169">
                <a:extLst>
                  <a:ext uri="{FF2B5EF4-FFF2-40B4-BE49-F238E27FC236}">
                    <a16:creationId xmlns="" xmlns:a16="http://schemas.microsoft.com/office/drawing/2014/main" xmlns:lc="http://schemas.openxmlformats.org/drawingml/2006/lockedCanvas" id="{B214C92B-36E1-4C06-B57A-2C4D9319AC17}"/>
                  </a:ext>
                </a:extLst>
              </p:cNvPr>
              <p:cNvSpPr/>
              <p:nvPr/>
            </p:nvSpPr>
            <p:spPr>
              <a:xfrm>
                <a:off x="5823220" y="-430024"/>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2" name="Oval 170">
                <a:extLst>
                  <a:ext uri="{FF2B5EF4-FFF2-40B4-BE49-F238E27FC236}">
                    <a16:creationId xmlns="" xmlns:a16="http://schemas.microsoft.com/office/drawing/2014/main" xmlns:lc="http://schemas.openxmlformats.org/drawingml/2006/lockedCanvas" id="{5272F218-9C4E-418B-BB55-08E95963A20E}"/>
                  </a:ext>
                </a:extLst>
              </p:cNvPr>
              <p:cNvSpPr/>
              <p:nvPr/>
            </p:nvSpPr>
            <p:spPr>
              <a:xfrm>
                <a:off x="5577918" y="-410420"/>
                <a:ext cx="103482" cy="1034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3" name="Rectangle 171">
                <a:extLst>
                  <a:ext uri="{FF2B5EF4-FFF2-40B4-BE49-F238E27FC236}">
                    <a16:creationId xmlns="" xmlns:a16="http://schemas.microsoft.com/office/drawing/2014/main" xmlns:lc="http://schemas.openxmlformats.org/drawingml/2006/lockedCanvas" id="{BBF18AFA-0F24-489A-816E-07146321AEB1}"/>
                  </a:ext>
                </a:extLst>
              </p:cNvPr>
              <p:cNvSpPr/>
              <p:nvPr/>
            </p:nvSpPr>
            <p:spPr>
              <a:xfrm rot="10800000" flipV="1">
                <a:off x="5526085" y="-520987"/>
                <a:ext cx="520702" cy="45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4" name="Rectangle 172">
                <a:extLst>
                  <a:ext uri="{FF2B5EF4-FFF2-40B4-BE49-F238E27FC236}">
                    <a16:creationId xmlns="" xmlns:a16="http://schemas.microsoft.com/office/drawing/2014/main" xmlns:lc="http://schemas.openxmlformats.org/drawingml/2006/lockedCanvas" id="{7795FFFE-45FA-4F76-AB8A-6157C798A1E4}"/>
                  </a:ext>
                </a:extLst>
              </p:cNvPr>
              <p:cNvSpPr/>
              <p:nvPr/>
            </p:nvSpPr>
            <p:spPr>
              <a:xfrm rot="10800000" flipV="1">
                <a:off x="5640228" y="-383857"/>
                <a:ext cx="279400" cy="45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117" name="Group 122">
              <a:extLst>
                <a:ext uri="{FF2B5EF4-FFF2-40B4-BE49-F238E27FC236}">
                  <a16:creationId xmlns="" xmlns:a16="http://schemas.microsoft.com/office/drawing/2014/main" xmlns:lc="http://schemas.openxmlformats.org/drawingml/2006/lockedCanvas" id="{27F7ACED-8978-46A3-91CC-2B7F108EFA1C}"/>
                </a:ext>
              </a:extLst>
            </p:cNvPr>
            <p:cNvGrpSpPr/>
            <p:nvPr/>
          </p:nvGrpSpPr>
          <p:grpSpPr>
            <a:xfrm>
              <a:off x="5559743" y="3666661"/>
              <a:ext cx="951120" cy="1694570"/>
              <a:chOff x="5559743" y="3666661"/>
              <a:chExt cx="951120" cy="1694570"/>
            </a:xfrm>
            <a:grpFill/>
          </p:grpSpPr>
          <p:sp>
            <p:nvSpPr>
              <p:cNvPr id="118" name="Oval 123">
                <a:extLst>
                  <a:ext uri="{FF2B5EF4-FFF2-40B4-BE49-F238E27FC236}">
                    <a16:creationId xmlns="" xmlns:a16="http://schemas.microsoft.com/office/drawing/2014/main" xmlns:lc="http://schemas.openxmlformats.org/drawingml/2006/lockedCanvas" id="{5F6D151B-63F6-4571-8D09-6E4ECA8CAA7A}"/>
                  </a:ext>
                </a:extLst>
              </p:cNvPr>
              <p:cNvSpPr/>
              <p:nvPr/>
            </p:nvSpPr>
            <p:spPr>
              <a:xfrm rot="10800000">
                <a:off x="6324140" y="4143765"/>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9" name="Oval 124">
                <a:extLst>
                  <a:ext uri="{FF2B5EF4-FFF2-40B4-BE49-F238E27FC236}">
                    <a16:creationId xmlns="" xmlns:a16="http://schemas.microsoft.com/office/drawing/2014/main" xmlns:lc="http://schemas.openxmlformats.org/drawingml/2006/lockedCanvas" id="{51F78CD8-B872-4DE4-AFD7-457834966DBF}"/>
                  </a:ext>
                </a:extLst>
              </p:cNvPr>
              <p:cNvSpPr/>
              <p:nvPr/>
            </p:nvSpPr>
            <p:spPr>
              <a:xfrm rot="10800000">
                <a:off x="5575926" y="4153646"/>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0" name="Oval 125">
                <a:extLst>
                  <a:ext uri="{FF2B5EF4-FFF2-40B4-BE49-F238E27FC236}">
                    <a16:creationId xmlns="" xmlns:a16="http://schemas.microsoft.com/office/drawing/2014/main" xmlns:lc="http://schemas.openxmlformats.org/drawingml/2006/lockedCanvas" id="{FBE1C89E-91DC-4D81-A3B5-220B9FCC87BB}"/>
                  </a:ext>
                </a:extLst>
              </p:cNvPr>
              <p:cNvSpPr/>
              <p:nvPr/>
            </p:nvSpPr>
            <p:spPr>
              <a:xfrm rot="10800000">
                <a:off x="6361253" y="3983857"/>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1" name="Oval 126">
                <a:extLst>
                  <a:ext uri="{FF2B5EF4-FFF2-40B4-BE49-F238E27FC236}">
                    <a16:creationId xmlns="" xmlns:a16="http://schemas.microsoft.com/office/drawing/2014/main" xmlns:lc="http://schemas.openxmlformats.org/drawingml/2006/lockedCanvas" id="{C3D44A3A-31B0-43DA-A661-A53324EB3EB0}"/>
                  </a:ext>
                </a:extLst>
              </p:cNvPr>
              <p:cNvSpPr/>
              <p:nvPr/>
            </p:nvSpPr>
            <p:spPr>
              <a:xfrm rot="10800000">
                <a:off x="6279139" y="3816788"/>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2" name="Oval 127">
                <a:extLst>
                  <a:ext uri="{FF2B5EF4-FFF2-40B4-BE49-F238E27FC236}">
                    <a16:creationId xmlns="" xmlns:a16="http://schemas.microsoft.com/office/drawing/2014/main" xmlns:lc="http://schemas.openxmlformats.org/drawingml/2006/lockedCanvas" id="{D3A335F5-A8F8-4490-960C-7EBA8DFCFC0F}"/>
                  </a:ext>
                </a:extLst>
              </p:cNvPr>
              <p:cNvSpPr/>
              <p:nvPr/>
            </p:nvSpPr>
            <p:spPr>
              <a:xfrm rot="10800000">
                <a:off x="5568717" y="3987608"/>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3" name="Oval 128">
                <a:extLst>
                  <a:ext uri="{FF2B5EF4-FFF2-40B4-BE49-F238E27FC236}">
                    <a16:creationId xmlns="" xmlns:a16="http://schemas.microsoft.com/office/drawing/2014/main" xmlns:lc="http://schemas.openxmlformats.org/drawingml/2006/lockedCanvas" id="{DA7B670F-5FAC-467F-8D30-6595DCC66425}"/>
                  </a:ext>
                </a:extLst>
              </p:cNvPr>
              <p:cNvSpPr/>
              <p:nvPr/>
            </p:nvSpPr>
            <p:spPr>
              <a:xfrm rot="10800000">
                <a:off x="5656430" y="3816788"/>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2" name="Oval 129">
                <a:extLst>
                  <a:ext uri="{FF2B5EF4-FFF2-40B4-BE49-F238E27FC236}">
                    <a16:creationId xmlns="" xmlns:a16="http://schemas.microsoft.com/office/drawing/2014/main" xmlns:lc="http://schemas.openxmlformats.org/drawingml/2006/lockedCanvas" id="{B7F3BFFA-C84E-4998-BEF3-5C11BD493D2F}"/>
                  </a:ext>
                </a:extLst>
              </p:cNvPr>
              <p:cNvSpPr/>
              <p:nvPr/>
            </p:nvSpPr>
            <p:spPr>
              <a:xfrm rot="10800000">
                <a:off x="5802268" y="3666661"/>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3" name="Oval 130">
                <a:extLst>
                  <a:ext uri="{FF2B5EF4-FFF2-40B4-BE49-F238E27FC236}">
                    <a16:creationId xmlns="" xmlns:a16="http://schemas.microsoft.com/office/drawing/2014/main" xmlns:lc="http://schemas.openxmlformats.org/drawingml/2006/lockedCanvas" id="{A4C9B44B-C7CD-4286-89D8-CC4D550785EC}"/>
                  </a:ext>
                </a:extLst>
              </p:cNvPr>
              <p:cNvSpPr/>
              <p:nvPr/>
            </p:nvSpPr>
            <p:spPr>
              <a:xfrm rot="10800000">
                <a:off x="6165247" y="3692899"/>
                <a:ext cx="103482" cy="1034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4" name="Rectangle 131">
                <a:extLst>
                  <a:ext uri="{FF2B5EF4-FFF2-40B4-BE49-F238E27FC236}">
                    <a16:creationId xmlns="" xmlns:a16="http://schemas.microsoft.com/office/drawing/2014/main" xmlns:lc="http://schemas.openxmlformats.org/drawingml/2006/lockedCanvas" id="{09E2D7DE-28E2-4211-92E4-B6218F84893F}"/>
                  </a:ext>
                </a:extLst>
              </p:cNvPr>
              <p:cNvSpPr/>
              <p:nvPr/>
            </p:nvSpPr>
            <p:spPr>
              <a:xfrm>
                <a:off x="5646444" y="4197321"/>
                <a:ext cx="784225"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5" name="Rectangle 132">
                <a:extLst>
                  <a:ext uri="{FF2B5EF4-FFF2-40B4-BE49-F238E27FC236}">
                    <a16:creationId xmlns="" xmlns:a16="http://schemas.microsoft.com/office/drawing/2014/main" xmlns:lc="http://schemas.openxmlformats.org/drawingml/2006/lockedCanvas" id="{509472B5-DA82-44F0-B597-41B01F169EFC}"/>
                  </a:ext>
                </a:extLst>
              </p:cNvPr>
              <p:cNvSpPr/>
              <p:nvPr/>
            </p:nvSpPr>
            <p:spPr>
              <a:xfrm>
                <a:off x="5652458" y="4042429"/>
                <a:ext cx="784225"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6" name="Rectangle 133">
                <a:extLst>
                  <a:ext uri="{FF2B5EF4-FFF2-40B4-BE49-F238E27FC236}">
                    <a16:creationId xmlns="" xmlns:a16="http://schemas.microsoft.com/office/drawing/2014/main" xmlns:lc="http://schemas.openxmlformats.org/drawingml/2006/lockedCanvas" id="{F5FACBCE-5B7B-46F2-8F47-88110DAF9B8A}"/>
                  </a:ext>
                </a:extLst>
              </p:cNvPr>
              <p:cNvSpPr/>
              <p:nvPr/>
            </p:nvSpPr>
            <p:spPr>
              <a:xfrm flipV="1">
                <a:off x="5787039" y="3875632"/>
                <a:ext cx="520702" cy="45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7" name="Rectangle 134">
                <a:extLst>
                  <a:ext uri="{FF2B5EF4-FFF2-40B4-BE49-F238E27FC236}">
                    <a16:creationId xmlns="" xmlns:a16="http://schemas.microsoft.com/office/drawing/2014/main" xmlns:lc="http://schemas.openxmlformats.org/drawingml/2006/lockedCanvas" id="{16219909-5FF5-479B-9298-6D75EB5FA2B8}"/>
                  </a:ext>
                </a:extLst>
              </p:cNvPr>
              <p:cNvSpPr/>
              <p:nvPr/>
            </p:nvSpPr>
            <p:spPr>
              <a:xfrm flipV="1">
                <a:off x="5910430" y="3720742"/>
                <a:ext cx="279400" cy="45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8" name="Oval 135">
                <a:extLst>
                  <a:ext uri="{FF2B5EF4-FFF2-40B4-BE49-F238E27FC236}">
                    <a16:creationId xmlns="" xmlns:a16="http://schemas.microsoft.com/office/drawing/2014/main" xmlns:lc="http://schemas.openxmlformats.org/drawingml/2006/lockedCanvas" id="{7FBB7ABA-CB67-44C3-9100-96D90497666E}"/>
                  </a:ext>
                </a:extLst>
              </p:cNvPr>
              <p:cNvSpPr/>
              <p:nvPr/>
            </p:nvSpPr>
            <p:spPr>
              <a:xfrm>
                <a:off x="5952908" y="4600984"/>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9" name="Oval 136">
                <a:extLst>
                  <a:ext uri="{FF2B5EF4-FFF2-40B4-BE49-F238E27FC236}">
                    <a16:creationId xmlns="" xmlns:a16="http://schemas.microsoft.com/office/drawing/2014/main" xmlns:lc="http://schemas.openxmlformats.org/drawingml/2006/lockedCanvas" id="{EECB2059-47DC-4CC0-8994-D218C671D7CE}"/>
                  </a:ext>
                </a:extLst>
              </p:cNvPr>
              <p:cNvSpPr/>
              <p:nvPr/>
            </p:nvSpPr>
            <p:spPr>
              <a:xfrm>
                <a:off x="5675474" y="4327507"/>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0" name="Oval 137">
                <a:extLst>
                  <a:ext uri="{FF2B5EF4-FFF2-40B4-BE49-F238E27FC236}">
                    <a16:creationId xmlns="" xmlns:a16="http://schemas.microsoft.com/office/drawing/2014/main" xmlns:lc="http://schemas.openxmlformats.org/drawingml/2006/lockedCanvas" id="{838E69D9-A3F2-4E6A-A02E-11B9C45E6147}"/>
                  </a:ext>
                </a:extLst>
              </p:cNvPr>
              <p:cNvSpPr/>
              <p:nvPr/>
            </p:nvSpPr>
            <p:spPr>
              <a:xfrm>
                <a:off x="6211643" y="4323272"/>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1" name="Oval 138">
                <a:extLst>
                  <a:ext uri="{FF2B5EF4-FFF2-40B4-BE49-F238E27FC236}">
                    <a16:creationId xmlns="" xmlns:a16="http://schemas.microsoft.com/office/drawing/2014/main" xmlns:lc="http://schemas.openxmlformats.org/drawingml/2006/lockedCanvas" id="{B191E5A3-B935-4617-8762-8D1E6560383B}"/>
                  </a:ext>
                </a:extLst>
              </p:cNvPr>
              <p:cNvSpPr/>
              <p:nvPr/>
            </p:nvSpPr>
            <p:spPr>
              <a:xfrm>
                <a:off x="6075340" y="4465781"/>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2" name="Oval 139">
                <a:extLst>
                  <a:ext uri="{FF2B5EF4-FFF2-40B4-BE49-F238E27FC236}">
                    <a16:creationId xmlns="" xmlns:a16="http://schemas.microsoft.com/office/drawing/2014/main" xmlns:lc="http://schemas.openxmlformats.org/drawingml/2006/lockedCanvas" id="{85B970AE-7A93-4E70-92A7-56C40B910097}"/>
                  </a:ext>
                </a:extLst>
              </p:cNvPr>
              <p:cNvSpPr/>
              <p:nvPr/>
            </p:nvSpPr>
            <p:spPr>
              <a:xfrm>
                <a:off x="5830038" y="4485385"/>
                <a:ext cx="103482" cy="1034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3" name="Rectangle 140">
                <a:extLst>
                  <a:ext uri="{FF2B5EF4-FFF2-40B4-BE49-F238E27FC236}">
                    <a16:creationId xmlns="" xmlns:a16="http://schemas.microsoft.com/office/drawing/2014/main" xmlns:lc="http://schemas.openxmlformats.org/drawingml/2006/lockedCanvas" id="{DEDFFDFD-CA66-487C-A060-D9E124FD32E5}"/>
                  </a:ext>
                </a:extLst>
              </p:cNvPr>
              <p:cNvSpPr/>
              <p:nvPr/>
            </p:nvSpPr>
            <p:spPr>
              <a:xfrm flipV="1">
                <a:off x="5778205" y="4374818"/>
                <a:ext cx="520702" cy="45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3" name="Rectangle 141">
                <a:extLst>
                  <a:ext uri="{FF2B5EF4-FFF2-40B4-BE49-F238E27FC236}">
                    <a16:creationId xmlns="" xmlns:a16="http://schemas.microsoft.com/office/drawing/2014/main" xmlns:lc="http://schemas.openxmlformats.org/drawingml/2006/lockedCanvas" id="{69A639FF-2F09-40C9-90CE-92E872902220}"/>
                  </a:ext>
                </a:extLst>
              </p:cNvPr>
              <p:cNvSpPr/>
              <p:nvPr/>
            </p:nvSpPr>
            <p:spPr>
              <a:xfrm flipV="1">
                <a:off x="5892348" y="4511948"/>
                <a:ext cx="279400" cy="45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4" name="Oval 142">
                <a:extLst>
                  <a:ext uri="{FF2B5EF4-FFF2-40B4-BE49-F238E27FC236}">
                    <a16:creationId xmlns="" xmlns:a16="http://schemas.microsoft.com/office/drawing/2014/main" xmlns:lc="http://schemas.openxmlformats.org/drawingml/2006/lockedCanvas" id="{D57046DF-AABA-4563-9A54-EE0BA9BB0055}"/>
                  </a:ext>
                </a:extLst>
              </p:cNvPr>
              <p:cNvSpPr/>
              <p:nvPr/>
            </p:nvSpPr>
            <p:spPr>
              <a:xfrm rot="10800000">
                <a:off x="6350318" y="5211623"/>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5" name="Oval 143">
                <a:extLst>
                  <a:ext uri="{FF2B5EF4-FFF2-40B4-BE49-F238E27FC236}">
                    <a16:creationId xmlns="" xmlns:a16="http://schemas.microsoft.com/office/drawing/2014/main" xmlns:lc="http://schemas.openxmlformats.org/drawingml/2006/lockedCanvas" id="{37BE404B-BF43-4929-A48C-83CC274D1792}"/>
                  </a:ext>
                </a:extLst>
              </p:cNvPr>
              <p:cNvSpPr/>
              <p:nvPr/>
            </p:nvSpPr>
            <p:spPr>
              <a:xfrm rot="10800000">
                <a:off x="5559743" y="5211623"/>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6" name="Oval 144">
                <a:extLst>
                  <a:ext uri="{FF2B5EF4-FFF2-40B4-BE49-F238E27FC236}">
                    <a16:creationId xmlns="" xmlns:a16="http://schemas.microsoft.com/office/drawing/2014/main" xmlns:lc="http://schemas.openxmlformats.org/drawingml/2006/lockedCanvas" id="{AE65F050-81FA-42D3-9849-3AAF080ABF20}"/>
                  </a:ext>
                </a:extLst>
              </p:cNvPr>
              <p:cNvSpPr/>
              <p:nvPr/>
            </p:nvSpPr>
            <p:spPr>
              <a:xfrm rot="10800000">
                <a:off x="6342981" y="5023313"/>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7" name="Oval 145">
                <a:extLst>
                  <a:ext uri="{FF2B5EF4-FFF2-40B4-BE49-F238E27FC236}">
                    <a16:creationId xmlns="" xmlns:a16="http://schemas.microsoft.com/office/drawing/2014/main" xmlns:lc="http://schemas.openxmlformats.org/drawingml/2006/lockedCanvas" id="{609895A4-5955-47E0-8A00-2DDD044FA884}"/>
                  </a:ext>
                </a:extLst>
              </p:cNvPr>
              <p:cNvSpPr/>
              <p:nvPr/>
            </p:nvSpPr>
            <p:spPr>
              <a:xfrm rot="10800000">
                <a:off x="6245522" y="4858344"/>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8" name="Oval 146">
                <a:extLst>
                  <a:ext uri="{FF2B5EF4-FFF2-40B4-BE49-F238E27FC236}">
                    <a16:creationId xmlns="" xmlns:a16="http://schemas.microsoft.com/office/drawing/2014/main" xmlns:lc="http://schemas.openxmlformats.org/drawingml/2006/lockedCanvas" id="{278F7685-600F-4A36-AAC5-58CB58FBD530}"/>
                  </a:ext>
                </a:extLst>
              </p:cNvPr>
              <p:cNvSpPr/>
              <p:nvPr/>
            </p:nvSpPr>
            <p:spPr>
              <a:xfrm rot="10800000">
                <a:off x="5596856" y="5023313"/>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9" name="Oval 147">
                <a:extLst>
                  <a:ext uri="{FF2B5EF4-FFF2-40B4-BE49-F238E27FC236}">
                    <a16:creationId xmlns="" xmlns:a16="http://schemas.microsoft.com/office/drawing/2014/main" xmlns:lc="http://schemas.openxmlformats.org/drawingml/2006/lockedCanvas" id="{4B9F4AAC-AA03-4D74-8648-7178BDAF1B28}"/>
                  </a:ext>
                </a:extLst>
              </p:cNvPr>
              <p:cNvSpPr/>
              <p:nvPr/>
            </p:nvSpPr>
            <p:spPr>
              <a:xfrm rot="10800000">
                <a:off x="5712122" y="4858344"/>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0" name="Oval 148">
                <a:extLst>
                  <a:ext uri="{FF2B5EF4-FFF2-40B4-BE49-F238E27FC236}">
                    <a16:creationId xmlns="" xmlns:a16="http://schemas.microsoft.com/office/drawing/2014/main" xmlns:lc="http://schemas.openxmlformats.org/drawingml/2006/lockedCanvas" id="{1122CDC6-6EE5-424F-B23F-76681025A9DC}"/>
                  </a:ext>
                </a:extLst>
              </p:cNvPr>
              <p:cNvSpPr/>
              <p:nvPr/>
            </p:nvSpPr>
            <p:spPr>
              <a:xfrm rot="10800000">
                <a:off x="5850235" y="4737694"/>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1" name="Oval 149">
                <a:extLst>
                  <a:ext uri="{FF2B5EF4-FFF2-40B4-BE49-F238E27FC236}">
                    <a16:creationId xmlns="" xmlns:a16="http://schemas.microsoft.com/office/drawing/2014/main" xmlns:lc="http://schemas.openxmlformats.org/drawingml/2006/lockedCanvas" id="{F6D8A1F2-DA61-464E-B3C7-65DFA48ED4AD}"/>
                  </a:ext>
                </a:extLst>
              </p:cNvPr>
              <p:cNvSpPr/>
              <p:nvPr/>
            </p:nvSpPr>
            <p:spPr>
              <a:xfrm rot="10800000">
                <a:off x="6125711" y="4760757"/>
                <a:ext cx="103482" cy="1034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2" name="Rectangle 150">
                <a:extLst>
                  <a:ext uri="{FF2B5EF4-FFF2-40B4-BE49-F238E27FC236}">
                    <a16:creationId xmlns="" xmlns:a16="http://schemas.microsoft.com/office/drawing/2014/main" xmlns:lc="http://schemas.openxmlformats.org/drawingml/2006/lockedCanvas" id="{2F430427-2234-4E02-8F0C-14CF2464C8FE}"/>
                  </a:ext>
                </a:extLst>
              </p:cNvPr>
              <p:cNvSpPr/>
              <p:nvPr/>
            </p:nvSpPr>
            <p:spPr>
              <a:xfrm rot="10800000">
                <a:off x="5639936" y="5265179"/>
                <a:ext cx="784225"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3" name="Rectangle 151">
                <a:extLst>
                  <a:ext uri="{FF2B5EF4-FFF2-40B4-BE49-F238E27FC236}">
                    <a16:creationId xmlns="" xmlns:a16="http://schemas.microsoft.com/office/drawing/2014/main" xmlns:lc="http://schemas.openxmlformats.org/drawingml/2006/lockedCanvas" id="{C94BD730-3876-4ED2-9731-FCC397A3DD19}"/>
                  </a:ext>
                </a:extLst>
              </p:cNvPr>
              <p:cNvSpPr/>
              <p:nvPr/>
            </p:nvSpPr>
            <p:spPr>
              <a:xfrm rot="10800000">
                <a:off x="5639936" y="5081029"/>
                <a:ext cx="784225"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4" name="Rectangle 152">
                <a:extLst>
                  <a:ext uri="{FF2B5EF4-FFF2-40B4-BE49-F238E27FC236}">
                    <a16:creationId xmlns="" xmlns:a16="http://schemas.microsoft.com/office/drawing/2014/main" xmlns:lc="http://schemas.openxmlformats.org/drawingml/2006/lockedCanvas" id="{F8E06F00-94F1-4537-8DC0-3AF0D299490A}"/>
                  </a:ext>
                </a:extLst>
              </p:cNvPr>
              <p:cNvSpPr/>
              <p:nvPr/>
            </p:nvSpPr>
            <p:spPr>
              <a:xfrm rot="10800000" flipV="1">
                <a:off x="5771697" y="4917188"/>
                <a:ext cx="520702" cy="45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5" name="Rectangle 153">
                <a:extLst>
                  <a:ext uri="{FF2B5EF4-FFF2-40B4-BE49-F238E27FC236}">
                    <a16:creationId xmlns="" xmlns:a16="http://schemas.microsoft.com/office/drawing/2014/main" xmlns:lc="http://schemas.openxmlformats.org/drawingml/2006/lockedCanvas" id="{1037BD5B-518B-4C79-9A37-86E372B3E9BD}"/>
                  </a:ext>
                </a:extLst>
              </p:cNvPr>
              <p:cNvSpPr/>
              <p:nvPr/>
            </p:nvSpPr>
            <p:spPr>
              <a:xfrm rot="10800000" flipV="1">
                <a:off x="5892348" y="4788600"/>
                <a:ext cx="279400" cy="45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spTree>
    <p:extLst>
      <p:ext uri="{BB962C8B-B14F-4D97-AF65-F5344CB8AC3E}">
        <p14:creationId xmlns:p14="http://schemas.microsoft.com/office/powerpoint/2010/main" val="351637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111" grpId="0"/>
      <p:bldP spid="112" grpId="0"/>
      <p:bldP spid="187" grpId="0"/>
      <p:bldP spid="188" grpId="0"/>
      <p:bldP spid="189" grpId="0"/>
      <p:bldP spid="190" grpId="0" animBg="1"/>
      <p:bldP spid="191" grpId="0" animBg="1"/>
      <p:bldP spid="19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6699AC3C-FE44-4341-B799-F20DE8937C2B}"/>
              </a:ext>
            </a:extLst>
          </p:cNvPr>
          <p:cNvSpPr txBox="1"/>
          <p:nvPr/>
        </p:nvSpPr>
        <p:spPr>
          <a:xfrm>
            <a:off x="942087" y="294465"/>
            <a:ext cx="9673702" cy="861774"/>
          </a:xfrm>
          <a:prstGeom prst="rect">
            <a:avLst/>
          </a:prstGeom>
          <a:noFill/>
        </p:spPr>
        <p:txBody>
          <a:bodyPr wrap="square" rtlCol="0">
            <a:spAutoFit/>
          </a:bodyPr>
          <a:lstStyle/>
          <a:p>
            <a:pPr>
              <a:defRPr/>
            </a:pPr>
            <a:r>
              <a:rPr lang="en-US" sz="5000" dirty="0" smtClean="0">
                <a:solidFill>
                  <a:srgbClr val="282F39"/>
                </a:solidFill>
                <a:latin typeface="Open Sans"/>
                <a:ea typeface="Noto Sans" panose="020B0502040504020204" pitchFamily="34"/>
                <a:cs typeface="Noto Sans" panose="020B0502040504020204" pitchFamily="34"/>
              </a:rPr>
              <a:t>Mw van den H. – 81 </a:t>
            </a:r>
            <a:r>
              <a:rPr lang="en-US" sz="5000" dirty="0" err="1" smtClean="0">
                <a:solidFill>
                  <a:srgbClr val="282F39"/>
                </a:solidFill>
                <a:latin typeface="Open Sans"/>
                <a:ea typeface="Noto Sans" panose="020B0502040504020204" pitchFamily="34"/>
                <a:cs typeface="Noto Sans" panose="020B0502040504020204" pitchFamily="34"/>
              </a:rPr>
              <a:t>jaar</a:t>
            </a:r>
            <a:endParaRPr lang="en-US" sz="5000" dirty="0">
              <a:solidFill>
                <a:srgbClr val="282F39"/>
              </a:solidFill>
              <a:latin typeface="Open Sans"/>
              <a:ea typeface="Noto Sans" panose="020B0502040504020204" pitchFamily="34"/>
              <a:cs typeface="Noto Sans" panose="020B0502040504020204" pitchFamily="34"/>
            </a:endParaRPr>
          </a:p>
        </p:txBody>
      </p:sp>
      <p:sp>
        <p:nvSpPr>
          <p:cNvPr id="2" name="Rectangle 1">
            <a:extLst>
              <a:ext uri="{FF2B5EF4-FFF2-40B4-BE49-F238E27FC236}">
                <a16:creationId xmlns="" xmlns:a16="http://schemas.microsoft.com/office/drawing/2014/main" id="{A840493D-ED03-4C28-ACEE-38D98F2CE078}"/>
              </a:ext>
            </a:extLst>
          </p:cNvPr>
          <p:cNvSpPr/>
          <p:nvPr/>
        </p:nvSpPr>
        <p:spPr>
          <a:xfrm rot="5400000">
            <a:off x="-2844889" y="3263191"/>
            <a:ext cx="6858000" cy="3316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endParaRPr>
          </a:p>
        </p:txBody>
      </p:sp>
      <p:sp>
        <p:nvSpPr>
          <p:cNvPr id="21" name="Oval 20">
            <a:extLst>
              <a:ext uri="{FF2B5EF4-FFF2-40B4-BE49-F238E27FC236}">
                <a16:creationId xmlns="" xmlns:a16="http://schemas.microsoft.com/office/drawing/2014/main" id="{1BB39A9F-E556-4742-91F3-57522BEE03C7}"/>
              </a:ext>
            </a:extLst>
          </p:cNvPr>
          <p:cNvSpPr/>
          <p:nvPr/>
        </p:nvSpPr>
        <p:spPr>
          <a:xfrm>
            <a:off x="255886" y="1329659"/>
            <a:ext cx="686201" cy="625475"/>
          </a:xfrm>
          <a:prstGeom prst="ellipse">
            <a:avLst/>
          </a:prstGeom>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dirty="0" smtClean="0">
                <a:solidFill>
                  <a:srgbClr val="FFFFFF"/>
                </a:solidFill>
              </a:rPr>
              <a:t>VG</a:t>
            </a:r>
            <a:endParaRPr lang="en-US" b="1" dirty="0">
              <a:solidFill>
                <a:srgbClr val="FFFFFF"/>
              </a:solidFill>
            </a:endParaRPr>
          </a:p>
        </p:txBody>
      </p:sp>
      <p:sp>
        <p:nvSpPr>
          <p:cNvPr id="22" name="Oval 21">
            <a:extLst>
              <a:ext uri="{FF2B5EF4-FFF2-40B4-BE49-F238E27FC236}">
                <a16:creationId xmlns="" xmlns:a16="http://schemas.microsoft.com/office/drawing/2014/main" id="{DF591DA5-BEDB-402C-86C9-F3E4F94BF22F}"/>
              </a:ext>
            </a:extLst>
          </p:cNvPr>
          <p:cNvSpPr/>
          <p:nvPr/>
        </p:nvSpPr>
        <p:spPr>
          <a:xfrm>
            <a:off x="255885" y="2388273"/>
            <a:ext cx="625475" cy="625475"/>
          </a:xfrm>
          <a:prstGeom prst="ellipse">
            <a:avLst/>
          </a:prstGeom>
          <a:solidFill>
            <a:schemeClr val="accent2"/>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endParaRPr>
          </a:p>
        </p:txBody>
      </p:sp>
      <p:sp>
        <p:nvSpPr>
          <p:cNvPr id="23" name="Oval 22">
            <a:extLst>
              <a:ext uri="{FF2B5EF4-FFF2-40B4-BE49-F238E27FC236}">
                <a16:creationId xmlns="" xmlns:a16="http://schemas.microsoft.com/office/drawing/2014/main" id="{ABA6FC83-E462-4892-847C-3365DC9EB610}"/>
              </a:ext>
            </a:extLst>
          </p:cNvPr>
          <p:cNvSpPr/>
          <p:nvPr/>
        </p:nvSpPr>
        <p:spPr>
          <a:xfrm>
            <a:off x="255884" y="3367835"/>
            <a:ext cx="625475" cy="625475"/>
          </a:xfrm>
          <a:prstGeom prst="ellipse">
            <a:avLst/>
          </a:prstGeom>
          <a:solidFill>
            <a:schemeClr val="accent4"/>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endParaRPr>
          </a:p>
        </p:txBody>
      </p:sp>
      <p:sp>
        <p:nvSpPr>
          <p:cNvPr id="26" name="Oval 25">
            <a:extLst>
              <a:ext uri="{FF2B5EF4-FFF2-40B4-BE49-F238E27FC236}">
                <a16:creationId xmlns="" xmlns:a16="http://schemas.microsoft.com/office/drawing/2014/main" id="{5B3B0292-E90E-45F5-91ED-FC7AE600C01F}"/>
              </a:ext>
            </a:extLst>
          </p:cNvPr>
          <p:cNvSpPr/>
          <p:nvPr/>
        </p:nvSpPr>
        <p:spPr>
          <a:xfrm>
            <a:off x="224922" y="4405737"/>
            <a:ext cx="625475" cy="625475"/>
          </a:xfrm>
          <a:prstGeom prst="ellipse">
            <a:avLst/>
          </a:prstGeom>
          <a:solidFill>
            <a:schemeClr val="accent5"/>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endParaRPr>
          </a:p>
        </p:txBody>
      </p:sp>
      <p:sp>
        <p:nvSpPr>
          <p:cNvPr id="27" name="Oval 26">
            <a:extLst>
              <a:ext uri="{FF2B5EF4-FFF2-40B4-BE49-F238E27FC236}">
                <a16:creationId xmlns="" xmlns:a16="http://schemas.microsoft.com/office/drawing/2014/main" id="{2B9300BF-75C1-46B4-A2E9-097AB3616AD6}"/>
              </a:ext>
            </a:extLst>
          </p:cNvPr>
          <p:cNvSpPr/>
          <p:nvPr/>
        </p:nvSpPr>
        <p:spPr>
          <a:xfrm>
            <a:off x="258065" y="5479047"/>
            <a:ext cx="625475" cy="625475"/>
          </a:xfrm>
          <a:prstGeom prst="ellipse">
            <a:avLst/>
          </a:prstGeom>
          <a:solidFill>
            <a:schemeClr val="accent6"/>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endParaRPr>
          </a:p>
        </p:txBody>
      </p:sp>
      <p:sp>
        <p:nvSpPr>
          <p:cNvPr id="29" name="TextBox 28">
            <a:extLst>
              <a:ext uri="{FF2B5EF4-FFF2-40B4-BE49-F238E27FC236}">
                <a16:creationId xmlns="" xmlns:a16="http://schemas.microsoft.com/office/drawing/2014/main" id="{B3F10488-09C9-4873-9E7B-05933BB40164}"/>
              </a:ext>
            </a:extLst>
          </p:cNvPr>
          <p:cNvSpPr txBox="1"/>
          <p:nvPr/>
        </p:nvSpPr>
        <p:spPr>
          <a:xfrm>
            <a:off x="1137111" y="2367417"/>
            <a:ext cx="9112358" cy="646331"/>
          </a:xfrm>
          <a:prstGeom prst="rect">
            <a:avLst/>
          </a:prstGeom>
          <a:noFill/>
        </p:spPr>
        <p:txBody>
          <a:bodyPr wrap="square" rtlCol="0">
            <a:spAutoFit/>
          </a:bodyPr>
          <a:lstStyle/>
          <a:p>
            <a:pPr>
              <a:defRPr/>
            </a:pPr>
            <a:r>
              <a:rPr lang="en-GB" dirty="0" err="1" smtClean="0">
                <a:solidFill>
                  <a:srgbClr val="282F39"/>
                </a:solidFill>
                <a:latin typeface="Open Sans"/>
                <a:ea typeface="Noto Sans" panose="020B0502040504020204" pitchFamily="34"/>
                <a:cs typeface="Noto Sans" panose="020B0502040504020204" pitchFamily="34"/>
              </a:rPr>
              <a:t>Opname</a:t>
            </a:r>
            <a:r>
              <a:rPr lang="en-GB" dirty="0" smtClean="0">
                <a:solidFill>
                  <a:srgbClr val="282F39"/>
                </a:solidFill>
                <a:latin typeface="Open Sans"/>
                <a:ea typeface="Noto Sans" panose="020B0502040504020204" pitchFamily="34"/>
                <a:cs typeface="Noto Sans" panose="020B0502040504020204" pitchFamily="34"/>
              </a:rPr>
              <a:t> </a:t>
            </a:r>
            <a:r>
              <a:rPr lang="en-GB" dirty="0" err="1" smtClean="0">
                <a:solidFill>
                  <a:srgbClr val="282F39"/>
                </a:solidFill>
                <a:latin typeface="Open Sans"/>
                <a:ea typeface="Noto Sans" panose="020B0502040504020204" pitchFamily="34"/>
                <a:cs typeface="Noto Sans" panose="020B0502040504020204" pitchFamily="34"/>
              </a:rPr>
              <a:t>Akkers</a:t>
            </a:r>
            <a:r>
              <a:rPr lang="en-GB" dirty="0" smtClean="0">
                <a:solidFill>
                  <a:srgbClr val="282F39"/>
                </a:solidFill>
                <a:latin typeface="Open Sans"/>
                <a:ea typeface="Noto Sans" panose="020B0502040504020204" pitchFamily="34"/>
                <a:cs typeface="Noto Sans" panose="020B0502040504020204" pitchFamily="34"/>
              </a:rPr>
              <a:t> </a:t>
            </a:r>
            <a:r>
              <a:rPr lang="en-GB" dirty="0" err="1" smtClean="0">
                <a:solidFill>
                  <a:srgbClr val="282F39"/>
                </a:solidFill>
                <a:latin typeface="Open Sans"/>
                <a:ea typeface="Noto Sans" panose="020B0502040504020204" pitchFamily="34"/>
                <a:cs typeface="Noto Sans" panose="020B0502040504020204" pitchFamily="34"/>
              </a:rPr>
              <a:t>maart</a:t>
            </a:r>
            <a:r>
              <a:rPr lang="en-GB" dirty="0" smtClean="0">
                <a:solidFill>
                  <a:srgbClr val="282F39"/>
                </a:solidFill>
                <a:latin typeface="Open Sans"/>
                <a:ea typeface="Noto Sans" panose="020B0502040504020204" pitchFamily="34"/>
                <a:cs typeface="Noto Sans" panose="020B0502040504020204" pitchFamily="34"/>
              </a:rPr>
              <a:t> 2019. </a:t>
            </a:r>
            <a:r>
              <a:rPr lang="en-GB" dirty="0" err="1" smtClean="0">
                <a:solidFill>
                  <a:srgbClr val="282F39"/>
                </a:solidFill>
                <a:latin typeface="Open Sans"/>
                <a:ea typeface="Noto Sans" panose="020B0502040504020204" pitchFamily="34"/>
                <a:cs typeface="Noto Sans" panose="020B0502040504020204" pitchFamily="34"/>
              </a:rPr>
              <a:t>Veel</a:t>
            </a:r>
            <a:r>
              <a:rPr lang="en-GB" dirty="0" smtClean="0">
                <a:solidFill>
                  <a:srgbClr val="282F39"/>
                </a:solidFill>
                <a:latin typeface="Open Sans"/>
                <a:ea typeface="Noto Sans" panose="020B0502040504020204" pitchFamily="34"/>
                <a:cs typeface="Noto Sans" panose="020B0502040504020204" pitchFamily="34"/>
              </a:rPr>
              <a:t> </a:t>
            </a:r>
            <a:r>
              <a:rPr lang="en-GB" dirty="0" err="1" smtClean="0">
                <a:solidFill>
                  <a:srgbClr val="282F39"/>
                </a:solidFill>
                <a:latin typeface="Open Sans"/>
                <a:ea typeface="Noto Sans" panose="020B0502040504020204" pitchFamily="34"/>
                <a:cs typeface="Noto Sans" panose="020B0502040504020204" pitchFamily="34"/>
              </a:rPr>
              <a:t>onrust</a:t>
            </a:r>
            <a:r>
              <a:rPr lang="en-GB" dirty="0" smtClean="0">
                <a:solidFill>
                  <a:srgbClr val="282F39"/>
                </a:solidFill>
                <a:latin typeface="Open Sans"/>
                <a:ea typeface="Noto Sans" panose="020B0502040504020204" pitchFamily="34"/>
                <a:cs typeface="Noto Sans" panose="020B0502040504020204" pitchFamily="34"/>
              </a:rPr>
              <a:t>, </a:t>
            </a:r>
            <a:r>
              <a:rPr lang="en-GB" dirty="0" err="1" smtClean="0">
                <a:solidFill>
                  <a:srgbClr val="282F39"/>
                </a:solidFill>
                <a:latin typeface="Open Sans"/>
                <a:ea typeface="Noto Sans" panose="020B0502040504020204" pitchFamily="34"/>
                <a:cs typeface="Noto Sans" panose="020B0502040504020204" pitchFamily="34"/>
              </a:rPr>
              <a:t>claimend</a:t>
            </a:r>
            <a:r>
              <a:rPr lang="en-GB" dirty="0" smtClean="0">
                <a:solidFill>
                  <a:srgbClr val="282F39"/>
                </a:solidFill>
                <a:latin typeface="Open Sans"/>
                <a:ea typeface="Noto Sans" panose="020B0502040504020204" pitchFamily="34"/>
                <a:cs typeface="Noto Sans" panose="020B0502040504020204" pitchFamily="34"/>
              </a:rPr>
              <a:t> </a:t>
            </a:r>
            <a:r>
              <a:rPr lang="en-GB" dirty="0" err="1" smtClean="0">
                <a:solidFill>
                  <a:srgbClr val="282F39"/>
                </a:solidFill>
                <a:latin typeface="Open Sans"/>
                <a:ea typeface="Noto Sans" panose="020B0502040504020204" pitchFamily="34"/>
                <a:cs typeface="Noto Sans" panose="020B0502040504020204" pitchFamily="34"/>
              </a:rPr>
              <a:t>gedrag</a:t>
            </a:r>
            <a:r>
              <a:rPr lang="en-GB" dirty="0" smtClean="0">
                <a:solidFill>
                  <a:srgbClr val="282F39"/>
                </a:solidFill>
                <a:latin typeface="Open Sans"/>
                <a:ea typeface="Noto Sans" panose="020B0502040504020204" pitchFamily="34"/>
                <a:cs typeface="Noto Sans" panose="020B0502040504020204" pitchFamily="34"/>
              </a:rPr>
              <a:t>, </a:t>
            </a:r>
            <a:r>
              <a:rPr lang="en-GB" dirty="0" err="1" smtClean="0">
                <a:solidFill>
                  <a:srgbClr val="282F39"/>
                </a:solidFill>
                <a:latin typeface="Open Sans"/>
                <a:ea typeface="Noto Sans" panose="020B0502040504020204" pitchFamily="34"/>
                <a:cs typeface="Noto Sans" panose="020B0502040504020204" pitchFamily="34"/>
              </a:rPr>
              <a:t>verdriet</a:t>
            </a:r>
            <a:r>
              <a:rPr lang="en-GB" dirty="0" smtClean="0">
                <a:solidFill>
                  <a:srgbClr val="282F39"/>
                </a:solidFill>
                <a:latin typeface="Open Sans"/>
                <a:ea typeface="Noto Sans" panose="020B0502040504020204" pitchFamily="34"/>
                <a:cs typeface="Noto Sans" panose="020B0502040504020204" pitchFamily="34"/>
              </a:rPr>
              <a:t>, </a:t>
            </a:r>
            <a:r>
              <a:rPr lang="en-GB" dirty="0" err="1" smtClean="0">
                <a:solidFill>
                  <a:srgbClr val="282F39"/>
                </a:solidFill>
                <a:latin typeface="Open Sans"/>
                <a:ea typeface="Noto Sans" panose="020B0502040504020204" pitchFamily="34"/>
                <a:cs typeface="Noto Sans" panose="020B0502040504020204" pitchFamily="34"/>
              </a:rPr>
              <a:t>verbale</a:t>
            </a:r>
            <a:r>
              <a:rPr lang="en-GB" dirty="0" smtClean="0">
                <a:solidFill>
                  <a:srgbClr val="282F39"/>
                </a:solidFill>
                <a:latin typeface="Open Sans"/>
                <a:ea typeface="Noto Sans" panose="020B0502040504020204" pitchFamily="34"/>
                <a:cs typeface="Noto Sans" panose="020B0502040504020204" pitchFamily="34"/>
              </a:rPr>
              <a:t> </a:t>
            </a:r>
            <a:r>
              <a:rPr lang="en-GB" dirty="0" err="1" smtClean="0">
                <a:solidFill>
                  <a:srgbClr val="282F39"/>
                </a:solidFill>
                <a:latin typeface="Open Sans"/>
                <a:ea typeface="Noto Sans" panose="020B0502040504020204" pitchFamily="34"/>
                <a:cs typeface="Noto Sans" panose="020B0502040504020204" pitchFamily="34"/>
              </a:rPr>
              <a:t>en</a:t>
            </a:r>
            <a:r>
              <a:rPr lang="en-GB" dirty="0" smtClean="0">
                <a:solidFill>
                  <a:srgbClr val="282F39"/>
                </a:solidFill>
                <a:latin typeface="Open Sans"/>
                <a:ea typeface="Noto Sans" panose="020B0502040504020204" pitchFamily="34"/>
                <a:cs typeface="Noto Sans" panose="020B0502040504020204" pitchFamily="34"/>
              </a:rPr>
              <a:t> </a:t>
            </a:r>
            <a:r>
              <a:rPr lang="en-GB" dirty="0" err="1" smtClean="0">
                <a:solidFill>
                  <a:srgbClr val="282F39"/>
                </a:solidFill>
                <a:latin typeface="Open Sans"/>
                <a:ea typeface="Noto Sans" panose="020B0502040504020204" pitchFamily="34"/>
                <a:cs typeface="Noto Sans" panose="020B0502040504020204" pitchFamily="34"/>
              </a:rPr>
              <a:t>fysieke</a:t>
            </a:r>
            <a:r>
              <a:rPr lang="en-GB" dirty="0" smtClean="0">
                <a:solidFill>
                  <a:srgbClr val="282F39"/>
                </a:solidFill>
                <a:latin typeface="Open Sans"/>
                <a:ea typeface="Noto Sans" panose="020B0502040504020204" pitchFamily="34"/>
                <a:cs typeface="Noto Sans" panose="020B0502040504020204" pitchFamily="34"/>
              </a:rPr>
              <a:t> </a:t>
            </a:r>
            <a:r>
              <a:rPr lang="en-GB" dirty="0" err="1" smtClean="0">
                <a:solidFill>
                  <a:srgbClr val="282F39"/>
                </a:solidFill>
                <a:latin typeface="Open Sans"/>
                <a:ea typeface="Noto Sans" panose="020B0502040504020204" pitchFamily="34"/>
                <a:cs typeface="Noto Sans" panose="020B0502040504020204" pitchFamily="34"/>
              </a:rPr>
              <a:t>agressie</a:t>
            </a:r>
            <a:r>
              <a:rPr lang="en-GB" dirty="0" smtClean="0">
                <a:solidFill>
                  <a:srgbClr val="282F39"/>
                </a:solidFill>
                <a:latin typeface="Open Sans"/>
                <a:ea typeface="Noto Sans" panose="020B0502040504020204" pitchFamily="34"/>
                <a:cs typeface="Noto Sans" panose="020B0502040504020204" pitchFamily="34"/>
              </a:rPr>
              <a:t>, </a:t>
            </a:r>
            <a:r>
              <a:rPr lang="en-GB" dirty="0" err="1" smtClean="0">
                <a:solidFill>
                  <a:srgbClr val="282F39"/>
                </a:solidFill>
                <a:latin typeface="Open Sans"/>
                <a:ea typeface="Noto Sans" panose="020B0502040504020204" pitchFamily="34"/>
                <a:cs typeface="Noto Sans" panose="020B0502040504020204" pitchFamily="34"/>
              </a:rPr>
              <a:t>ongepast</a:t>
            </a:r>
            <a:r>
              <a:rPr lang="en-GB" dirty="0" smtClean="0">
                <a:solidFill>
                  <a:srgbClr val="282F39"/>
                </a:solidFill>
                <a:latin typeface="Open Sans"/>
                <a:ea typeface="Noto Sans" panose="020B0502040504020204" pitchFamily="34"/>
                <a:cs typeface="Noto Sans" panose="020B0502040504020204" pitchFamily="34"/>
              </a:rPr>
              <a:t> </a:t>
            </a:r>
            <a:r>
              <a:rPr lang="en-GB" dirty="0" err="1" smtClean="0">
                <a:solidFill>
                  <a:srgbClr val="282F39"/>
                </a:solidFill>
                <a:latin typeface="Open Sans"/>
                <a:ea typeface="Noto Sans" panose="020B0502040504020204" pitchFamily="34"/>
                <a:cs typeface="Noto Sans" panose="020B0502040504020204" pitchFamily="34"/>
              </a:rPr>
              <a:t>seksueel</a:t>
            </a:r>
            <a:r>
              <a:rPr lang="en-GB" dirty="0" smtClean="0">
                <a:solidFill>
                  <a:srgbClr val="282F39"/>
                </a:solidFill>
                <a:latin typeface="Open Sans"/>
                <a:ea typeface="Noto Sans" panose="020B0502040504020204" pitchFamily="34"/>
                <a:cs typeface="Noto Sans" panose="020B0502040504020204" pitchFamily="34"/>
              </a:rPr>
              <a:t> </a:t>
            </a:r>
            <a:r>
              <a:rPr lang="en-GB" dirty="0" err="1" smtClean="0">
                <a:solidFill>
                  <a:srgbClr val="282F39"/>
                </a:solidFill>
                <a:latin typeface="Open Sans"/>
                <a:ea typeface="Noto Sans" panose="020B0502040504020204" pitchFamily="34"/>
                <a:cs typeface="Noto Sans" panose="020B0502040504020204" pitchFamily="34"/>
              </a:rPr>
              <a:t>gedrag</a:t>
            </a:r>
            <a:r>
              <a:rPr lang="en-GB" dirty="0" smtClean="0">
                <a:solidFill>
                  <a:srgbClr val="282F39"/>
                </a:solidFill>
                <a:latin typeface="Open Sans"/>
                <a:ea typeface="Noto Sans" panose="020B0502040504020204" pitchFamily="34"/>
                <a:cs typeface="Noto Sans" panose="020B0502040504020204" pitchFamily="34"/>
              </a:rPr>
              <a:t>.</a:t>
            </a:r>
            <a:endParaRPr lang="en-GB" dirty="0">
              <a:solidFill>
                <a:srgbClr val="282F39"/>
              </a:solidFill>
              <a:latin typeface="Open Sans"/>
              <a:ea typeface="Noto Sans" panose="020B0502040504020204" pitchFamily="34"/>
              <a:cs typeface="Noto Sans" panose="020B0502040504020204" pitchFamily="34"/>
            </a:endParaRPr>
          </a:p>
        </p:txBody>
      </p:sp>
      <p:sp>
        <p:nvSpPr>
          <p:cNvPr id="31" name="TextBox 30">
            <a:extLst>
              <a:ext uri="{FF2B5EF4-FFF2-40B4-BE49-F238E27FC236}">
                <a16:creationId xmlns="" xmlns:a16="http://schemas.microsoft.com/office/drawing/2014/main" id="{EC140A3C-972E-4E16-BF62-96E3E4F20234}"/>
              </a:ext>
            </a:extLst>
          </p:cNvPr>
          <p:cNvSpPr txBox="1"/>
          <p:nvPr/>
        </p:nvSpPr>
        <p:spPr>
          <a:xfrm>
            <a:off x="1137111" y="4405737"/>
            <a:ext cx="9235188" cy="646331"/>
          </a:xfrm>
          <a:prstGeom prst="rect">
            <a:avLst/>
          </a:prstGeom>
          <a:noFill/>
        </p:spPr>
        <p:txBody>
          <a:bodyPr wrap="square" rtlCol="0">
            <a:spAutoFit/>
          </a:bodyPr>
          <a:lstStyle/>
          <a:p>
            <a:pPr algn="just">
              <a:defRPr/>
            </a:pPr>
            <a:r>
              <a:rPr lang="en-GB" dirty="0" err="1" smtClean="0">
                <a:solidFill>
                  <a:srgbClr val="282F39"/>
                </a:solidFill>
                <a:latin typeface="Open Sans"/>
                <a:ea typeface="Noto Sans" panose="020B0502040504020204" pitchFamily="34"/>
                <a:cs typeface="Noto Sans" panose="020B0502040504020204" pitchFamily="34"/>
              </a:rPr>
              <a:t>Medicatie</a:t>
            </a:r>
            <a:r>
              <a:rPr lang="en-GB" dirty="0" smtClean="0">
                <a:solidFill>
                  <a:srgbClr val="282F39"/>
                </a:solidFill>
                <a:latin typeface="Open Sans"/>
                <a:ea typeface="Noto Sans" panose="020B0502040504020204" pitchFamily="34"/>
                <a:cs typeface="Noto Sans" panose="020B0502040504020204" pitchFamily="34"/>
              </a:rPr>
              <a:t> </a:t>
            </a:r>
            <a:r>
              <a:rPr lang="en-GB" dirty="0" err="1" smtClean="0">
                <a:solidFill>
                  <a:srgbClr val="282F39"/>
                </a:solidFill>
                <a:latin typeface="Open Sans"/>
                <a:ea typeface="Noto Sans" panose="020B0502040504020204" pitchFamily="34"/>
                <a:cs typeface="Noto Sans" panose="020B0502040504020204" pitchFamily="34"/>
              </a:rPr>
              <a:t>geprobeerd</a:t>
            </a:r>
            <a:r>
              <a:rPr lang="en-GB" dirty="0" smtClean="0">
                <a:solidFill>
                  <a:srgbClr val="282F39"/>
                </a:solidFill>
                <a:latin typeface="Open Sans"/>
                <a:ea typeface="Noto Sans" panose="020B0502040504020204" pitchFamily="34"/>
                <a:cs typeface="Noto Sans" panose="020B0502040504020204" pitchFamily="34"/>
              </a:rPr>
              <a:t>: </a:t>
            </a:r>
            <a:r>
              <a:rPr lang="en-GB" dirty="0" err="1" smtClean="0">
                <a:solidFill>
                  <a:srgbClr val="282F39"/>
                </a:solidFill>
                <a:latin typeface="Open Sans"/>
                <a:ea typeface="Noto Sans" panose="020B0502040504020204" pitchFamily="34"/>
                <a:cs typeface="Noto Sans" panose="020B0502040504020204" pitchFamily="34"/>
              </a:rPr>
              <a:t>melatonine</a:t>
            </a:r>
            <a:r>
              <a:rPr lang="en-GB" dirty="0" smtClean="0">
                <a:solidFill>
                  <a:srgbClr val="282F39"/>
                </a:solidFill>
                <a:latin typeface="Open Sans"/>
                <a:ea typeface="Noto Sans" panose="020B0502040504020204" pitchFamily="34"/>
                <a:cs typeface="Noto Sans" panose="020B0502040504020204" pitchFamily="34"/>
              </a:rPr>
              <a:t>, </a:t>
            </a:r>
            <a:r>
              <a:rPr lang="en-GB" dirty="0" err="1" smtClean="0">
                <a:solidFill>
                  <a:srgbClr val="282F39"/>
                </a:solidFill>
                <a:latin typeface="Open Sans"/>
                <a:ea typeface="Noto Sans" panose="020B0502040504020204" pitchFamily="34"/>
                <a:cs typeface="Noto Sans" panose="020B0502040504020204" pitchFamily="34"/>
              </a:rPr>
              <a:t>haldol</a:t>
            </a:r>
            <a:r>
              <a:rPr lang="en-GB" dirty="0" smtClean="0">
                <a:solidFill>
                  <a:srgbClr val="282F39"/>
                </a:solidFill>
                <a:latin typeface="Open Sans"/>
                <a:ea typeface="Noto Sans" panose="020B0502040504020204" pitchFamily="34"/>
                <a:cs typeface="Noto Sans" panose="020B0502040504020204" pitchFamily="34"/>
              </a:rPr>
              <a:t>, </a:t>
            </a:r>
            <a:r>
              <a:rPr lang="en-GB" dirty="0" err="1" smtClean="0">
                <a:solidFill>
                  <a:srgbClr val="282F39"/>
                </a:solidFill>
                <a:latin typeface="Open Sans"/>
                <a:ea typeface="Noto Sans" panose="020B0502040504020204" pitchFamily="34"/>
                <a:cs typeface="Noto Sans" panose="020B0502040504020204" pitchFamily="34"/>
              </a:rPr>
              <a:t>risperidon</a:t>
            </a:r>
            <a:r>
              <a:rPr lang="en-GB" dirty="0" smtClean="0">
                <a:solidFill>
                  <a:srgbClr val="282F39"/>
                </a:solidFill>
                <a:latin typeface="Open Sans"/>
                <a:ea typeface="Noto Sans" panose="020B0502040504020204" pitchFamily="34"/>
                <a:cs typeface="Noto Sans" panose="020B0502040504020204" pitchFamily="34"/>
              </a:rPr>
              <a:t>, </a:t>
            </a:r>
            <a:r>
              <a:rPr lang="en-GB" dirty="0" err="1" smtClean="0">
                <a:solidFill>
                  <a:srgbClr val="282F39"/>
                </a:solidFill>
                <a:latin typeface="Open Sans"/>
                <a:ea typeface="Noto Sans" panose="020B0502040504020204" pitchFamily="34"/>
                <a:cs typeface="Noto Sans" panose="020B0502040504020204" pitchFamily="34"/>
              </a:rPr>
              <a:t>oxazepam</a:t>
            </a:r>
            <a:r>
              <a:rPr lang="en-GB" dirty="0" smtClean="0">
                <a:solidFill>
                  <a:srgbClr val="282F39"/>
                </a:solidFill>
                <a:latin typeface="Open Sans"/>
                <a:ea typeface="Noto Sans" panose="020B0502040504020204" pitchFamily="34"/>
                <a:cs typeface="Noto Sans" panose="020B0502040504020204" pitchFamily="34"/>
              </a:rPr>
              <a:t>, zolpidem, citalopram, quetiapine, </a:t>
            </a:r>
            <a:r>
              <a:rPr lang="en-GB" dirty="0" err="1" smtClean="0">
                <a:solidFill>
                  <a:srgbClr val="282F39"/>
                </a:solidFill>
                <a:latin typeface="Open Sans"/>
                <a:ea typeface="Noto Sans" panose="020B0502040504020204" pitchFamily="34"/>
                <a:cs typeface="Noto Sans" panose="020B0502040504020204" pitchFamily="34"/>
              </a:rPr>
              <a:t>rivastigmine</a:t>
            </a:r>
            <a:r>
              <a:rPr lang="en-GB" dirty="0" smtClean="0">
                <a:solidFill>
                  <a:srgbClr val="282F39"/>
                </a:solidFill>
                <a:latin typeface="Open Sans"/>
                <a:ea typeface="Noto Sans" panose="020B0502040504020204" pitchFamily="34"/>
                <a:cs typeface="Noto Sans" panose="020B0502040504020204" pitchFamily="34"/>
              </a:rPr>
              <a:t>, fluoxetine, olanzapine.  </a:t>
            </a:r>
            <a:endParaRPr lang="en-GB" dirty="0">
              <a:solidFill>
                <a:srgbClr val="282F39"/>
              </a:solidFill>
              <a:latin typeface="Open Sans"/>
              <a:ea typeface="Noto Sans" panose="020B0502040504020204" pitchFamily="34"/>
              <a:cs typeface="Noto Sans" panose="020B0502040504020204" pitchFamily="34"/>
            </a:endParaRPr>
          </a:p>
        </p:txBody>
      </p:sp>
      <p:sp>
        <p:nvSpPr>
          <p:cNvPr id="33" name="TextBox 32">
            <a:extLst>
              <a:ext uri="{FF2B5EF4-FFF2-40B4-BE49-F238E27FC236}">
                <a16:creationId xmlns="" xmlns:a16="http://schemas.microsoft.com/office/drawing/2014/main" id="{0C6D2D17-B294-49A8-B855-3D01106315F6}"/>
              </a:ext>
            </a:extLst>
          </p:cNvPr>
          <p:cNvSpPr txBox="1"/>
          <p:nvPr/>
        </p:nvSpPr>
        <p:spPr>
          <a:xfrm>
            <a:off x="1137110" y="1455150"/>
            <a:ext cx="6824475" cy="369332"/>
          </a:xfrm>
          <a:prstGeom prst="rect">
            <a:avLst/>
          </a:prstGeom>
          <a:noFill/>
        </p:spPr>
        <p:txBody>
          <a:bodyPr wrap="square" rtlCol="0">
            <a:spAutoFit/>
          </a:bodyPr>
          <a:lstStyle/>
          <a:p>
            <a:pPr algn="just">
              <a:defRPr/>
            </a:pPr>
            <a:r>
              <a:rPr lang="en-GB" dirty="0" smtClean="0">
                <a:solidFill>
                  <a:srgbClr val="282F39"/>
                </a:solidFill>
                <a:latin typeface="Open Sans"/>
                <a:ea typeface="Noto Sans" panose="020B0502040504020204" pitchFamily="34"/>
                <a:cs typeface="Noto Sans" panose="020B0502040504020204" pitchFamily="34"/>
              </a:rPr>
              <a:t>Alzheimer </a:t>
            </a:r>
            <a:r>
              <a:rPr lang="en-GB" dirty="0" err="1" smtClean="0">
                <a:solidFill>
                  <a:srgbClr val="282F39"/>
                </a:solidFill>
                <a:latin typeface="Open Sans"/>
                <a:ea typeface="Noto Sans" panose="020B0502040504020204" pitchFamily="34"/>
                <a:cs typeface="Noto Sans" panose="020B0502040504020204" pitchFamily="34"/>
              </a:rPr>
              <a:t>dementie</a:t>
            </a:r>
            <a:r>
              <a:rPr lang="en-GB" dirty="0" smtClean="0">
                <a:solidFill>
                  <a:srgbClr val="282F39"/>
                </a:solidFill>
                <a:latin typeface="Open Sans"/>
                <a:ea typeface="Noto Sans" panose="020B0502040504020204" pitchFamily="34"/>
                <a:cs typeface="Noto Sans" panose="020B0502040504020204" pitchFamily="34"/>
              </a:rPr>
              <a:t> met </a:t>
            </a:r>
            <a:r>
              <a:rPr lang="en-GB" dirty="0" err="1" smtClean="0">
                <a:solidFill>
                  <a:srgbClr val="282F39"/>
                </a:solidFill>
                <a:latin typeface="Open Sans"/>
                <a:ea typeface="Noto Sans" panose="020B0502040504020204" pitchFamily="34"/>
                <a:cs typeface="Noto Sans" panose="020B0502040504020204" pitchFamily="34"/>
              </a:rPr>
              <a:t>vasulaire</a:t>
            </a:r>
            <a:r>
              <a:rPr lang="en-GB" dirty="0" smtClean="0">
                <a:solidFill>
                  <a:srgbClr val="282F39"/>
                </a:solidFill>
                <a:latin typeface="Open Sans"/>
                <a:ea typeface="Noto Sans" panose="020B0502040504020204" pitchFamily="34"/>
                <a:cs typeface="Noto Sans" panose="020B0502040504020204" pitchFamily="34"/>
              </a:rPr>
              <a:t> component, </a:t>
            </a:r>
            <a:r>
              <a:rPr lang="en-GB" dirty="0" err="1" smtClean="0">
                <a:solidFill>
                  <a:srgbClr val="282F39"/>
                </a:solidFill>
                <a:latin typeface="Open Sans"/>
                <a:ea typeface="Noto Sans" panose="020B0502040504020204" pitchFamily="34"/>
                <a:cs typeface="Noto Sans" panose="020B0502040504020204" pitchFamily="34"/>
              </a:rPr>
              <a:t>artrose</a:t>
            </a:r>
            <a:r>
              <a:rPr lang="en-GB" dirty="0" smtClean="0">
                <a:solidFill>
                  <a:srgbClr val="282F39"/>
                </a:solidFill>
                <a:latin typeface="Open Sans"/>
                <a:ea typeface="Noto Sans" panose="020B0502040504020204" pitchFamily="34"/>
                <a:cs typeface="Noto Sans" panose="020B0502040504020204" pitchFamily="34"/>
              </a:rPr>
              <a:t>, DM II</a:t>
            </a:r>
            <a:endParaRPr lang="en-GB" dirty="0">
              <a:solidFill>
                <a:srgbClr val="282F39"/>
              </a:solidFill>
              <a:latin typeface="Noto Sans" panose="020B0502040504020204" pitchFamily="34"/>
              <a:ea typeface="Noto Sans" panose="020B0502040504020204" pitchFamily="34"/>
              <a:cs typeface="Noto Sans" panose="020B0502040504020204" pitchFamily="34"/>
            </a:endParaRPr>
          </a:p>
        </p:txBody>
      </p:sp>
      <p:sp>
        <p:nvSpPr>
          <p:cNvPr id="35" name="TextBox 34">
            <a:extLst>
              <a:ext uri="{FF2B5EF4-FFF2-40B4-BE49-F238E27FC236}">
                <a16:creationId xmlns="" xmlns:a16="http://schemas.microsoft.com/office/drawing/2014/main" id="{9FAF0F6A-4BF2-4B76-A7B1-14C5E5D3314E}"/>
              </a:ext>
            </a:extLst>
          </p:cNvPr>
          <p:cNvSpPr txBox="1"/>
          <p:nvPr/>
        </p:nvSpPr>
        <p:spPr>
          <a:xfrm>
            <a:off x="1137111" y="3481142"/>
            <a:ext cx="9946048" cy="369332"/>
          </a:xfrm>
          <a:prstGeom prst="rect">
            <a:avLst/>
          </a:prstGeom>
          <a:noFill/>
        </p:spPr>
        <p:txBody>
          <a:bodyPr wrap="square" rtlCol="0">
            <a:spAutoFit/>
          </a:bodyPr>
          <a:lstStyle/>
          <a:p>
            <a:pPr>
              <a:defRPr/>
            </a:pPr>
            <a:r>
              <a:rPr lang="en-GB" dirty="0" err="1" smtClean="0">
                <a:solidFill>
                  <a:srgbClr val="282F39"/>
                </a:solidFill>
                <a:latin typeface="Open Sans"/>
                <a:ea typeface="Noto Sans" panose="020B0502040504020204" pitchFamily="34"/>
                <a:cs typeface="Noto Sans" panose="020B0502040504020204" pitchFamily="34"/>
              </a:rPr>
              <a:t>Niet</a:t>
            </a:r>
            <a:r>
              <a:rPr lang="en-GB" dirty="0" smtClean="0">
                <a:solidFill>
                  <a:srgbClr val="282F39"/>
                </a:solidFill>
                <a:latin typeface="Open Sans"/>
                <a:ea typeface="Noto Sans" panose="020B0502040504020204" pitchFamily="34"/>
                <a:cs typeface="Noto Sans" panose="020B0502040504020204" pitchFamily="34"/>
              </a:rPr>
              <a:t> </a:t>
            </a:r>
            <a:r>
              <a:rPr lang="en-GB" dirty="0" err="1">
                <a:solidFill>
                  <a:srgbClr val="282F39"/>
                </a:solidFill>
                <a:latin typeface="Open Sans"/>
                <a:ea typeface="Noto Sans" panose="020B0502040504020204" pitchFamily="34"/>
                <a:cs typeface="Noto Sans" panose="020B0502040504020204" pitchFamily="34"/>
              </a:rPr>
              <a:t>m</a:t>
            </a:r>
            <a:r>
              <a:rPr lang="en-GB" dirty="0" err="1" smtClean="0">
                <a:solidFill>
                  <a:srgbClr val="282F39"/>
                </a:solidFill>
                <a:latin typeface="Open Sans"/>
                <a:ea typeface="Noto Sans" panose="020B0502040504020204" pitchFamily="34"/>
                <a:cs typeface="Noto Sans" panose="020B0502040504020204" pitchFamily="34"/>
              </a:rPr>
              <a:t>edicamenteuze</a:t>
            </a:r>
            <a:r>
              <a:rPr lang="en-GB" dirty="0" smtClean="0">
                <a:solidFill>
                  <a:srgbClr val="282F39"/>
                </a:solidFill>
                <a:latin typeface="Open Sans"/>
                <a:ea typeface="Noto Sans" panose="020B0502040504020204" pitchFamily="34"/>
                <a:cs typeface="Noto Sans" panose="020B0502040504020204" pitchFamily="34"/>
              </a:rPr>
              <a:t> </a:t>
            </a:r>
            <a:r>
              <a:rPr lang="en-GB" dirty="0" err="1" smtClean="0">
                <a:solidFill>
                  <a:srgbClr val="282F39"/>
                </a:solidFill>
                <a:latin typeface="Open Sans"/>
                <a:ea typeface="Noto Sans" panose="020B0502040504020204" pitchFamily="34"/>
                <a:cs typeface="Noto Sans" panose="020B0502040504020204" pitchFamily="34"/>
              </a:rPr>
              <a:t>acties</a:t>
            </a:r>
            <a:r>
              <a:rPr lang="en-GB" dirty="0" smtClean="0">
                <a:solidFill>
                  <a:srgbClr val="282F39"/>
                </a:solidFill>
                <a:latin typeface="Open Sans"/>
                <a:ea typeface="Noto Sans" panose="020B0502040504020204" pitchFamily="34"/>
                <a:cs typeface="Noto Sans" panose="020B0502040504020204" pitchFamily="34"/>
              </a:rPr>
              <a:t>: </a:t>
            </a:r>
            <a:r>
              <a:rPr lang="en-GB" dirty="0" err="1" smtClean="0">
                <a:solidFill>
                  <a:srgbClr val="282F39"/>
                </a:solidFill>
                <a:latin typeface="Open Sans"/>
                <a:ea typeface="Noto Sans" panose="020B0502040504020204" pitchFamily="34"/>
                <a:cs typeface="Noto Sans" panose="020B0502040504020204" pitchFamily="34"/>
              </a:rPr>
              <a:t>dagstructuur</a:t>
            </a:r>
            <a:r>
              <a:rPr lang="en-GB" dirty="0" smtClean="0">
                <a:solidFill>
                  <a:srgbClr val="282F39"/>
                </a:solidFill>
                <a:latin typeface="Open Sans"/>
                <a:ea typeface="Noto Sans" panose="020B0502040504020204" pitchFamily="34"/>
                <a:cs typeface="Noto Sans" panose="020B0502040504020204" pitchFamily="34"/>
              </a:rPr>
              <a:t>, </a:t>
            </a:r>
            <a:r>
              <a:rPr lang="en-GB" dirty="0" err="1" smtClean="0">
                <a:solidFill>
                  <a:srgbClr val="282F39"/>
                </a:solidFill>
                <a:latin typeface="Open Sans"/>
                <a:ea typeface="Noto Sans" panose="020B0502040504020204" pitchFamily="34"/>
                <a:cs typeface="Noto Sans" panose="020B0502040504020204" pitchFamily="34"/>
              </a:rPr>
              <a:t>activiteiten</a:t>
            </a:r>
            <a:r>
              <a:rPr lang="en-GB" dirty="0" smtClean="0">
                <a:solidFill>
                  <a:srgbClr val="282F39"/>
                </a:solidFill>
                <a:latin typeface="Open Sans"/>
                <a:ea typeface="Noto Sans" panose="020B0502040504020204" pitchFamily="34"/>
                <a:cs typeface="Noto Sans" panose="020B0502040504020204" pitchFamily="34"/>
              </a:rPr>
              <a:t> (</a:t>
            </a:r>
            <a:r>
              <a:rPr lang="en-GB" dirty="0" err="1" smtClean="0">
                <a:solidFill>
                  <a:srgbClr val="282F39"/>
                </a:solidFill>
                <a:latin typeface="Open Sans"/>
                <a:ea typeface="Noto Sans" panose="020B0502040504020204" pitchFamily="34"/>
                <a:cs typeface="Noto Sans" panose="020B0502040504020204" pitchFamily="34"/>
              </a:rPr>
              <a:t>wandelen</a:t>
            </a:r>
            <a:r>
              <a:rPr lang="en-GB" dirty="0" smtClean="0">
                <a:solidFill>
                  <a:srgbClr val="282F39"/>
                </a:solidFill>
                <a:latin typeface="Open Sans"/>
                <a:ea typeface="Noto Sans" panose="020B0502040504020204" pitchFamily="34"/>
                <a:cs typeface="Noto Sans" panose="020B0502040504020204" pitchFamily="34"/>
              </a:rPr>
              <a:t>, </a:t>
            </a:r>
            <a:r>
              <a:rPr lang="en-GB" dirty="0" err="1" smtClean="0">
                <a:solidFill>
                  <a:srgbClr val="282F39"/>
                </a:solidFill>
                <a:latin typeface="Open Sans"/>
                <a:ea typeface="Noto Sans" panose="020B0502040504020204" pitchFamily="34"/>
                <a:cs typeface="Noto Sans" panose="020B0502040504020204" pitchFamily="34"/>
              </a:rPr>
              <a:t>kleuren</a:t>
            </a:r>
            <a:r>
              <a:rPr lang="en-GB" dirty="0" smtClean="0">
                <a:solidFill>
                  <a:srgbClr val="282F39"/>
                </a:solidFill>
                <a:latin typeface="Open Sans"/>
                <a:ea typeface="Noto Sans" panose="020B0502040504020204" pitchFamily="34"/>
                <a:cs typeface="Noto Sans" panose="020B0502040504020204" pitchFamily="34"/>
              </a:rPr>
              <a:t>), </a:t>
            </a:r>
            <a:r>
              <a:rPr lang="en-GB" dirty="0" err="1" smtClean="0">
                <a:solidFill>
                  <a:srgbClr val="282F39"/>
                </a:solidFill>
                <a:latin typeface="Open Sans"/>
                <a:ea typeface="Noto Sans" panose="020B0502040504020204" pitchFamily="34"/>
                <a:cs typeface="Noto Sans" panose="020B0502040504020204" pitchFamily="34"/>
              </a:rPr>
              <a:t>robotpoes</a:t>
            </a:r>
            <a:r>
              <a:rPr lang="en-GB" dirty="0" smtClean="0">
                <a:solidFill>
                  <a:srgbClr val="282F39"/>
                </a:solidFill>
                <a:latin typeface="Open Sans"/>
                <a:ea typeface="Noto Sans" panose="020B0502040504020204" pitchFamily="34"/>
                <a:cs typeface="Noto Sans" panose="020B0502040504020204" pitchFamily="34"/>
              </a:rPr>
              <a:t>, </a:t>
            </a:r>
            <a:r>
              <a:rPr lang="en-GB" dirty="0" err="1" smtClean="0">
                <a:solidFill>
                  <a:srgbClr val="282F39"/>
                </a:solidFill>
                <a:latin typeface="Open Sans"/>
                <a:ea typeface="Noto Sans" panose="020B0502040504020204" pitchFamily="34"/>
                <a:cs typeface="Noto Sans" panose="020B0502040504020204" pitchFamily="34"/>
              </a:rPr>
              <a:t>kappop</a:t>
            </a:r>
            <a:r>
              <a:rPr lang="en-GB" dirty="0" smtClean="0">
                <a:solidFill>
                  <a:srgbClr val="282F39"/>
                </a:solidFill>
                <a:latin typeface="Open Sans"/>
                <a:ea typeface="Noto Sans" panose="020B0502040504020204" pitchFamily="34"/>
                <a:cs typeface="Noto Sans" panose="020B0502040504020204" pitchFamily="34"/>
              </a:rPr>
              <a:t>.</a:t>
            </a:r>
            <a:endParaRPr lang="en-GB" dirty="0">
              <a:solidFill>
                <a:srgbClr val="282F39"/>
              </a:solidFill>
              <a:latin typeface="Open Sans"/>
              <a:ea typeface="Noto Sans" panose="020B0502040504020204" pitchFamily="34"/>
              <a:cs typeface="Noto Sans" panose="020B0502040504020204" pitchFamily="34"/>
            </a:endParaRPr>
          </a:p>
        </p:txBody>
      </p:sp>
      <p:sp>
        <p:nvSpPr>
          <p:cNvPr id="44" name="TextBox 43">
            <a:extLst>
              <a:ext uri="{FF2B5EF4-FFF2-40B4-BE49-F238E27FC236}">
                <a16:creationId xmlns="" xmlns:a16="http://schemas.microsoft.com/office/drawing/2014/main" id="{52CBCC2A-1053-45D9-8BB8-25FBF08A77B6}"/>
              </a:ext>
            </a:extLst>
          </p:cNvPr>
          <p:cNvSpPr txBox="1"/>
          <p:nvPr/>
        </p:nvSpPr>
        <p:spPr>
          <a:xfrm>
            <a:off x="255886" y="3468285"/>
            <a:ext cx="625476" cy="477054"/>
          </a:xfrm>
          <a:prstGeom prst="rect">
            <a:avLst/>
          </a:prstGeom>
          <a:noFill/>
        </p:spPr>
        <p:txBody>
          <a:bodyPr wrap="square" rtlCol="0">
            <a:spAutoFit/>
          </a:bodyPr>
          <a:lstStyle/>
          <a:p>
            <a:pPr algn="ctr">
              <a:defRPr/>
            </a:pPr>
            <a:r>
              <a:rPr lang="ru-RU" sz="2500" b="1" dirty="0" smtClean="0">
                <a:solidFill>
                  <a:srgbClr val="FFFFFF"/>
                </a:solidFill>
                <a:latin typeface="Open Sans" panose="020B0606030504020204" pitchFamily="34" charset="0"/>
              </a:rPr>
              <a:t> </a:t>
            </a:r>
            <a:endParaRPr lang="en-GB" sz="2500" b="1" dirty="0">
              <a:solidFill>
                <a:srgbClr val="FFFFFF"/>
              </a:solidFill>
              <a:latin typeface="Noto Sans" panose="020B0502040504020204" pitchFamily="34"/>
              <a:ea typeface="Noto Sans" panose="020B0502040504020204" pitchFamily="34"/>
              <a:cs typeface="Noto Sans" panose="020B0502040504020204" pitchFamily="34"/>
            </a:endParaRPr>
          </a:p>
        </p:txBody>
      </p:sp>
      <p:grpSp>
        <p:nvGrpSpPr>
          <p:cNvPr id="74" name="Group 187">
            <a:extLst>
              <a:ext uri="{FF2B5EF4-FFF2-40B4-BE49-F238E27FC236}">
                <a16:creationId xmlns="" xmlns:a16="http://schemas.microsoft.com/office/drawing/2014/main" id="{BE409815-D81E-4C92-8AD1-1292DE60DE18}"/>
              </a:ext>
            </a:extLst>
          </p:cNvPr>
          <p:cNvGrpSpPr/>
          <p:nvPr/>
        </p:nvGrpSpPr>
        <p:grpSpPr>
          <a:xfrm rot="18146296">
            <a:off x="346444" y="4623136"/>
            <a:ext cx="418914" cy="183813"/>
            <a:chOff x="3263666" y="1453816"/>
            <a:chExt cx="2213109" cy="861597"/>
          </a:xfrm>
        </p:grpSpPr>
        <p:sp>
          <p:nvSpPr>
            <p:cNvPr id="75" name="Rectangle: Rounded Corners 188">
              <a:extLst>
                <a:ext uri="{FF2B5EF4-FFF2-40B4-BE49-F238E27FC236}">
                  <a16:creationId xmlns="" xmlns:a16="http://schemas.microsoft.com/office/drawing/2014/main" id="{7B79A9B9-C94D-4F96-A499-A606F5DF17BF}"/>
                </a:ext>
              </a:extLst>
            </p:cNvPr>
            <p:cNvSpPr/>
            <p:nvPr/>
          </p:nvSpPr>
          <p:spPr>
            <a:xfrm rot="16200000">
              <a:off x="3939422" y="778060"/>
              <a:ext cx="861597" cy="2213109"/>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6" name="Rectangle: Rounded Corners 189">
              <a:extLst>
                <a:ext uri="{FF2B5EF4-FFF2-40B4-BE49-F238E27FC236}">
                  <a16:creationId xmlns="" xmlns:a16="http://schemas.microsoft.com/office/drawing/2014/main" id="{CA266696-B2C1-40D2-812B-2245C140446F}"/>
                </a:ext>
              </a:extLst>
            </p:cNvPr>
            <p:cNvSpPr/>
            <p:nvPr/>
          </p:nvSpPr>
          <p:spPr>
            <a:xfrm rot="16200000">
              <a:off x="4179443" y="1015483"/>
              <a:ext cx="676730" cy="173826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7" name="Freeform: Shape 190">
              <a:extLst>
                <a:ext uri="{FF2B5EF4-FFF2-40B4-BE49-F238E27FC236}">
                  <a16:creationId xmlns="" xmlns:a16="http://schemas.microsoft.com/office/drawing/2014/main" id="{40C8B6AB-359B-4870-A156-E2085294CE36}"/>
                </a:ext>
              </a:extLst>
            </p:cNvPr>
            <p:cNvSpPr/>
            <p:nvPr/>
          </p:nvSpPr>
          <p:spPr>
            <a:xfrm rot="16200000">
              <a:off x="3523496" y="1376255"/>
              <a:ext cx="676730" cy="1016720"/>
            </a:xfrm>
            <a:custGeom>
              <a:avLst/>
              <a:gdLst>
                <a:gd name="connsiteX0" fmla="*/ 0 w 676730"/>
                <a:gd name="connsiteY0" fmla="*/ 1016720 h 1016720"/>
                <a:gd name="connsiteX1" fmla="*/ 0 w 676730"/>
                <a:gd name="connsiteY1" fmla="*/ 338365 h 1016720"/>
                <a:gd name="connsiteX2" fmla="*/ 338365 w 676730"/>
                <a:gd name="connsiteY2" fmla="*/ 0 h 1016720"/>
                <a:gd name="connsiteX3" fmla="*/ 676730 w 676730"/>
                <a:gd name="connsiteY3" fmla="*/ 338365 h 1016720"/>
                <a:gd name="connsiteX4" fmla="*/ 676730 w 676730"/>
                <a:gd name="connsiteY4" fmla="*/ 1016720 h 1016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730" h="1016720">
                  <a:moveTo>
                    <a:pt x="0" y="1016720"/>
                  </a:moveTo>
                  <a:lnTo>
                    <a:pt x="0" y="338365"/>
                  </a:lnTo>
                  <a:cubicBezTo>
                    <a:pt x="0" y="151491"/>
                    <a:pt x="151491" y="0"/>
                    <a:pt x="338365" y="0"/>
                  </a:cubicBezTo>
                  <a:cubicBezTo>
                    <a:pt x="525239" y="0"/>
                    <a:pt x="676730" y="151491"/>
                    <a:pt x="676730" y="338365"/>
                  </a:cubicBezTo>
                  <a:lnTo>
                    <a:pt x="676730" y="101672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8" name="Freeform: Shape 191">
              <a:extLst>
                <a:ext uri="{FF2B5EF4-FFF2-40B4-BE49-F238E27FC236}">
                  <a16:creationId xmlns="" xmlns:a16="http://schemas.microsoft.com/office/drawing/2014/main" id="{387BF7D9-2F38-4439-865D-D0A6FCB26F1A}"/>
                </a:ext>
              </a:extLst>
            </p:cNvPr>
            <p:cNvSpPr/>
            <p:nvPr/>
          </p:nvSpPr>
          <p:spPr>
            <a:xfrm rot="16200000">
              <a:off x="3733520" y="1296550"/>
              <a:ext cx="214574" cy="883921"/>
            </a:xfrm>
            <a:custGeom>
              <a:avLst/>
              <a:gdLst>
                <a:gd name="connsiteX0" fmla="*/ 214574 w 214574"/>
                <a:gd name="connsiteY0" fmla="*/ 313373 h 883921"/>
                <a:gd name="connsiteX1" fmla="*/ 214574 w 214574"/>
                <a:gd name="connsiteY1" fmla="*/ 883921 h 883921"/>
                <a:gd name="connsiteX2" fmla="*/ 118934 w 214574"/>
                <a:gd name="connsiteY2" fmla="*/ 883921 h 883921"/>
                <a:gd name="connsiteX3" fmla="*/ 118934 w 214574"/>
                <a:gd name="connsiteY3" fmla="*/ 255621 h 883921"/>
                <a:gd name="connsiteX4" fmla="*/ 19829 w 214574"/>
                <a:gd name="connsiteY4" fmla="*/ 16361 h 883921"/>
                <a:gd name="connsiteX5" fmla="*/ 0 w 214574"/>
                <a:gd name="connsiteY5" fmla="*/ 0 h 883921"/>
                <a:gd name="connsiteX6" fmla="*/ 7916 w 214574"/>
                <a:gd name="connsiteY6" fmla="*/ 1599 h 883921"/>
                <a:gd name="connsiteX7" fmla="*/ 214574 w 214574"/>
                <a:gd name="connsiteY7" fmla="*/ 313373 h 883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574" h="883921">
                  <a:moveTo>
                    <a:pt x="214574" y="313373"/>
                  </a:moveTo>
                  <a:lnTo>
                    <a:pt x="214574" y="883921"/>
                  </a:lnTo>
                  <a:lnTo>
                    <a:pt x="118934" y="883921"/>
                  </a:lnTo>
                  <a:lnTo>
                    <a:pt x="118934" y="255621"/>
                  </a:lnTo>
                  <a:cubicBezTo>
                    <a:pt x="118934" y="162184"/>
                    <a:pt x="81061" y="77593"/>
                    <a:pt x="19829" y="16361"/>
                  </a:cubicBezTo>
                  <a:lnTo>
                    <a:pt x="0" y="0"/>
                  </a:lnTo>
                  <a:lnTo>
                    <a:pt x="7916" y="1599"/>
                  </a:lnTo>
                  <a:cubicBezTo>
                    <a:pt x="129360" y="52965"/>
                    <a:pt x="214574" y="173218"/>
                    <a:pt x="214574" y="31337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1554" y="2510759"/>
            <a:ext cx="449946" cy="380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597" y="3465505"/>
            <a:ext cx="338575" cy="458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9" name="Group 119">
            <a:extLst>
              <a:ext uri="{FF2B5EF4-FFF2-40B4-BE49-F238E27FC236}">
                <a16:creationId xmlns="" xmlns:a16="http://schemas.microsoft.com/office/drawing/2014/main" xmlns:lc="http://schemas.openxmlformats.org/drawingml/2006/lockedCanvas" id="{EC360C74-8FC8-4FF6-821F-9AF80DA556FE}"/>
              </a:ext>
            </a:extLst>
          </p:cNvPr>
          <p:cNvGrpSpPr/>
          <p:nvPr/>
        </p:nvGrpSpPr>
        <p:grpSpPr>
          <a:xfrm>
            <a:off x="436633" y="5387051"/>
            <a:ext cx="268504" cy="765067"/>
            <a:chOff x="5559743" y="1861698"/>
            <a:chExt cx="986045" cy="3499533"/>
          </a:xfrm>
          <a:solidFill>
            <a:schemeClr val="tx1"/>
          </a:solidFill>
        </p:grpSpPr>
        <p:grpSp>
          <p:nvGrpSpPr>
            <p:cNvPr id="80" name="Group 120">
              <a:extLst>
                <a:ext uri="{FF2B5EF4-FFF2-40B4-BE49-F238E27FC236}">
                  <a16:creationId xmlns="" xmlns:a16="http://schemas.microsoft.com/office/drawing/2014/main" xmlns:lc="http://schemas.openxmlformats.org/drawingml/2006/lockedCanvas" id="{F600B25B-80C9-4D46-B013-8FB6BF860747}"/>
                </a:ext>
              </a:extLst>
            </p:cNvPr>
            <p:cNvGrpSpPr/>
            <p:nvPr/>
          </p:nvGrpSpPr>
          <p:grpSpPr>
            <a:xfrm>
              <a:off x="5605603" y="1861698"/>
              <a:ext cx="940185" cy="750496"/>
              <a:chOff x="5334433" y="-1962150"/>
              <a:chExt cx="940185" cy="750496"/>
            </a:xfrm>
            <a:grpFill/>
          </p:grpSpPr>
          <p:sp>
            <p:nvSpPr>
              <p:cNvPr id="148" name="Oval 173">
                <a:extLst>
                  <a:ext uri="{FF2B5EF4-FFF2-40B4-BE49-F238E27FC236}">
                    <a16:creationId xmlns="" xmlns:a16="http://schemas.microsoft.com/office/drawing/2014/main" xmlns:lc="http://schemas.openxmlformats.org/drawingml/2006/lockedCanvas" id="{A9D3A0ED-83D7-4DC9-936D-801D6594059B}"/>
                  </a:ext>
                </a:extLst>
              </p:cNvPr>
              <p:cNvSpPr/>
              <p:nvPr/>
            </p:nvSpPr>
            <p:spPr>
              <a:xfrm>
                <a:off x="5334433" y="-1962150"/>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9" name="Oval 174">
                <a:extLst>
                  <a:ext uri="{FF2B5EF4-FFF2-40B4-BE49-F238E27FC236}">
                    <a16:creationId xmlns="" xmlns:a16="http://schemas.microsoft.com/office/drawing/2014/main" xmlns:lc="http://schemas.openxmlformats.org/drawingml/2006/lockedCanvas" id="{E265D47C-C6E5-489B-B76D-FB88673CBC37}"/>
                  </a:ext>
                </a:extLst>
              </p:cNvPr>
              <p:cNvSpPr/>
              <p:nvPr/>
            </p:nvSpPr>
            <p:spPr>
              <a:xfrm>
                <a:off x="6125008" y="-1962150"/>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0" name="Oval 175">
                <a:extLst>
                  <a:ext uri="{FF2B5EF4-FFF2-40B4-BE49-F238E27FC236}">
                    <a16:creationId xmlns="" xmlns:a16="http://schemas.microsoft.com/office/drawing/2014/main" xmlns:lc="http://schemas.openxmlformats.org/drawingml/2006/lockedCanvas" id="{F1233782-3C77-4BEB-9510-133DC3A56BEB}"/>
                  </a:ext>
                </a:extLst>
              </p:cNvPr>
              <p:cNvSpPr/>
              <p:nvPr/>
            </p:nvSpPr>
            <p:spPr>
              <a:xfrm>
                <a:off x="5341770" y="-1773840"/>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1" name="Oval 176">
                <a:extLst>
                  <a:ext uri="{FF2B5EF4-FFF2-40B4-BE49-F238E27FC236}">
                    <a16:creationId xmlns="" xmlns:a16="http://schemas.microsoft.com/office/drawing/2014/main" xmlns:lc="http://schemas.openxmlformats.org/drawingml/2006/lockedCanvas" id="{78A42BD3-F6BD-4EB5-B390-7AF50F776022}"/>
                  </a:ext>
                </a:extLst>
              </p:cNvPr>
              <p:cNvSpPr/>
              <p:nvPr/>
            </p:nvSpPr>
            <p:spPr>
              <a:xfrm>
                <a:off x="5686494" y="-1361262"/>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2" name="Oval 177">
                <a:extLst>
                  <a:ext uri="{FF2B5EF4-FFF2-40B4-BE49-F238E27FC236}">
                    <a16:creationId xmlns="" xmlns:a16="http://schemas.microsoft.com/office/drawing/2014/main" xmlns:lc="http://schemas.openxmlformats.org/drawingml/2006/lockedCanvas" id="{E649E3EA-59CE-435B-AE40-F105EFFD2963}"/>
                  </a:ext>
                </a:extLst>
              </p:cNvPr>
              <p:cNvSpPr/>
              <p:nvPr/>
            </p:nvSpPr>
            <p:spPr>
              <a:xfrm>
                <a:off x="5439229" y="-1608871"/>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3" name="Oval 178">
                <a:extLst>
                  <a:ext uri="{FF2B5EF4-FFF2-40B4-BE49-F238E27FC236}">
                    <a16:creationId xmlns="" xmlns:a16="http://schemas.microsoft.com/office/drawing/2014/main" xmlns:lc="http://schemas.openxmlformats.org/drawingml/2006/lockedCanvas" id="{F84DE5A8-4A14-4010-9EFB-AFB1BD0E12EC}"/>
                  </a:ext>
                </a:extLst>
              </p:cNvPr>
              <p:cNvSpPr/>
              <p:nvPr/>
            </p:nvSpPr>
            <p:spPr>
              <a:xfrm>
                <a:off x="6087895" y="-1773840"/>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4" name="Oval 179">
                <a:extLst>
                  <a:ext uri="{FF2B5EF4-FFF2-40B4-BE49-F238E27FC236}">
                    <a16:creationId xmlns="" xmlns:a16="http://schemas.microsoft.com/office/drawing/2014/main" xmlns:lc="http://schemas.openxmlformats.org/drawingml/2006/lockedCanvas" id="{2300FDFB-812F-414B-B1B5-0591F65E8CC8}"/>
                  </a:ext>
                </a:extLst>
              </p:cNvPr>
              <p:cNvSpPr/>
              <p:nvPr/>
            </p:nvSpPr>
            <p:spPr>
              <a:xfrm>
                <a:off x="5972629" y="-1608871"/>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5" name="Oval 180">
                <a:extLst>
                  <a:ext uri="{FF2B5EF4-FFF2-40B4-BE49-F238E27FC236}">
                    <a16:creationId xmlns="" xmlns:a16="http://schemas.microsoft.com/office/drawing/2014/main" xmlns:lc="http://schemas.openxmlformats.org/drawingml/2006/lockedCanvas" id="{EAAE755C-C7DF-41D8-9487-B62BEE84466A}"/>
                  </a:ext>
                </a:extLst>
              </p:cNvPr>
              <p:cNvSpPr/>
              <p:nvPr/>
            </p:nvSpPr>
            <p:spPr>
              <a:xfrm>
                <a:off x="5834516" y="-1488221"/>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6" name="Oval 181">
                <a:extLst>
                  <a:ext uri="{FF2B5EF4-FFF2-40B4-BE49-F238E27FC236}">
                    <a16:creationId xmlns="" xmlns:a16="http://schemas.microsoft.com/office/drawing/2014/main" xmlns:lc="http://schemas.openxmlformats.org/drawingml/2006/lockedCanvas" id="{BC74ED43-E404-40E4-ABC7-D662662D675B}"/>
                  </a:ext>
                </a:extLst>
              </p:cNvPr>
              <p:cNvSpPr/>
              <p:nvPr/>
            </p:nvSpPr>
            <p:spPr>
              <a:xfrm>
                <a:off x="5605168" y="-1465158"/>
                <a:ext cx="103482" cy="1034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7" name="Rectangle 182">
                <a:extLst>
                  <a:ext uri="{FF2B5EF4-FFF2-40B4-BE49-F238E27FC236}">
                    <a16:creationId xmlns="" xmlns:a16="http://schemas.microsoft.com/office/drawing/2014/main" xmlns:lc="http://schemas.openxmlformats.org/drawingml/2006/lockedCanvas" id="{7F9F177B-C8FE-4912-B535-DEDA02D49CD8}"/>
                  </a:ext>
                </a:extLst>
              </p:cNvPr>
              <p:cNvSpPr/>
              <p:nvPr/>
            </p:nvSpPr>
            <p:spPr>
              <a:xfrm>
                <a:off x="5410200" y="-1911817"/>
                <a:ext cx="784225"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8" name="Rectangle 183">
                <a:extLst>
                  <a:ext uri="{FF2B5EF4-FFF2-40B4-BE49-F238E27FC236}">
                    <a16:creationId xmlns="" xmlns:a16="http://schemas.microsoft.com/office/drawing/2014/main" xmlns:lc="http://schemas.openxmlformats.org/drawingml/2006/lockedCanvas" id="{EFF1B580-7B69-47C3-9AB6-6B0AF8A4D43A}"/>
                  </a:ext>
                </a:extLst>
              </p:cNvPr>
              <p:cNvSpPr/>
              <p:nvPr/>
            </p:nvSpPr>
            <p:spPr>
              <a:xfrm>
                <a:off x="5410200" y="-1727667"/>
                <a:ext cx="784225"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9" name="Rectangle 184">
                <a:extLst>
                  <a:ext uri="{FF2B5EF4-FFF2-40B4-BE49-F238E27FC236}">
                    <a16:creationId xmlns="" xmlns:a16="http://schemas.microsoft.com/office/drawing/2014/main" xmlns:lc="http://schemas.openxmlformats.org/drawingml/2006/lockedCanvas" id="{98AEC984-8D70-4BE6-989D-86984A2F03BF}"/>
                  </a:ext>
                </a:extLst>
              </p:cNvPr>
              <p:cNvSpPr/>
              <p:nvPr/>
            </p:nvSpPr>
            <p:spPr>
              <a:xfrm flipV="1">
                <a:off x="5541962" y="-1563827"/>
                <a:ext cx="520702" cy="45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0" name="Rectangle 185">
                <a:extLst>
                  <a:ext uri="{FF2B5EF4-FFF2-40B4-BE49-F238E27FC236}">
                    <a16:creationId xmlns="" xmlns:a16="http://schemas.microsoft.com/office/drawing/2014/main" xmlns:lc="http://schemas.openxmlformats.org/drawingml/2006/lockedCanvas" id="{FE179065-13E7-4420-A943-9D13C1126266}"/>
                  </a:ext>
                </a:extLst>
              </p:cNvPr>
              <p:cNvSpPr/>
              <p:nvPr/>
            </p:nvSpPr>
            <p:spPr>
              <a:xfrm flipV="1">
                <a:off x="5662613" y="-1435239"/>
                <a:ext cx="279400" cy="45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81" name="Group 121">
              <a:extLst>
                <a:ext uri="{FF2B5EF4-FFF2-40B4-BE49-F238E27FC236}">
                  <a16:creationId xmlns="" xmlns:a16="http://schemas.microsoft.com/office/drawing/2014/main" xmlns:lc="http://schemas.openxmlformats.org/drawingml/2006/lockedCanvas" id="{A09B2026-8E06-4AD8-8378-00330E69BC59}"/>
                </a:ext>
              </a:extLst>
            </p:cNvPr>
            <p:cNvGrpSpPr/>
            <p:nvPr/>
          </p:nvGrpSpPr>
          <p:grpSpPr>
            <a:xfrm>
              <a:off x="5587767" y="2594704"/>
              <a:ext cx="942146" cy="1082838"/>
              <a:chOff x="5316597" y="-1229144"/>
              <a:chExt cx="942146" cy="1082838"/>
            </a:xfrm>
            <a:grpFill/>
          </p:grpSpPr>
          <p:sp>
            <p:nvSpPr>
              <p:cNvPr id="129" name="Oval 154">
                <a:extLst>
                  <a:ext uri="{FF2B5EF4-FFF2-40B4-BE49-F238E27FC236}">
                    <a16:creationId xmlns="" xmlns:a16="http://schemas.microsoft.com/office/drawing/2014/main" xmlns:lc="http://schemas.openxmlformats.org/drawingml/2006/lockedCanvas" id="{95B3AE36-4AAD-4D2F-9F16-4286A92F6120}"/>
                  </a:ext>
                </a:extLst>
              </p:cNvPr>
              <p:cNvSpPr/>
              <p:nvPr/>
            </p:nvSpPr>
            <p:spPr>
              <a:xfrm rot="10800000">
                <a:off x="6072020" y="-752040"/>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0" name="Oval 155">
                <a:extLst>
                  <a:ext uri="{FF2B5EF4-FFF2-40B4-BE49-F238E27FC236}">
                    <a16:creationId xmlns="" xmlns:a16="http://schemas.microsoft.com/office/drawing/2014/main" xmlns:lc="http://schemas.openxmlformats.org/drawingml/2006/lockedCanvas" id="{3FA5ACC8-1E6C-4414-B302-E32BF0FA1CC7}"/>
                  </a:ext>
                </a:extLst>
              </p:cNvPr>
              <p:cNvSpPr/>
              <p:nvPr/>
            </p:nvSpPr>
            <p:spPr>
              <a:xfrm rot="10800000">
                <a:off x="5323806" y="-742159"/>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1" name="Oval 156">
                <a:extLst>
                  <a:ext uri="{FF2B5EF4-FFF2-40B4-BE49-F238E27FC236}">
                    <a16:creationId xmlns="" xmlns:a16="http://schemas.microsoft.com/office/drawing/2014/main" xmlns:lc="http://schemas.openxmlformats.org/drawingml/2006/lockedCanvas" id="{91E5404A-1EB8-4FF6-A4EE-05FBA3BFAFDF}"/>
                  </a:ext>
                </a:extLst>
              </p:cNvPr>
              <p:cNvSpPr/>
              <p:nvPr/>
            </p:nvSpPr>
            <p:spPr>
              <a:xfrm rot="10800000">
                <a:off x="6109133" y="-911948"/>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2" name="Oval 157">
                <a:extLst>
                  <a:ext uri="{FF2B5EF4-FFF2-40B4-BE49-F238E27FC236}">
                    <a16:creationId xmlns="" xmlns:a16="http://schemas.microsoft.com/office/drawing/2014/main" xmlns:lc="http://schemas.openxmlformats.org/drawingml/2006/lockedCanvas" id="{37520633-4A20-417B-B58D-03B348D5436C}"/>
                  </a:ext>
                </a:extLst>
              </p:cNvPr>
              <p:cNvSpPr/>
              <p:nvPr/>
            </p:nvSpPr>
            <p:spPr>
              <a:xfrm rot="10800000">
                <a:off x="6027019" y="-1079017"/>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3" name="Oval 158">
                <a:extLst>
                  <a:ext uri="{FF2B5EF4-FFF2-40B4-BE49-F238E27FC236}">
                    <a16:creationId xmlns="" xmlns:a16="http://schemas.microsoft.com/office/drawing/2014/main" xmlns:lc="http://schemas.openxmlformats.org/drawingml/2006/lockedCanvas" id="{49CD85A8-A463-4314-ABEA-32931A256B69}"/>
                  </a:ext>
                </a:extLst>
              </p:cNvPr>
              <p:cNvSpPr/>
              <p:nvPr/>
            </p:nvSpPr>
            <p:spPr>
              <a:xfrm rot="10800000">
                <a:off x="5316597" y="-908197"/>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4" name="Oval 159">
                <a:extLst>
                  <a:ext uri="{FF2B5EF4-FFF2-40B4-BE49-F238E27FC236}">
                    <a16:creationId xmlns="" xmlns:a16="http://schemas.microsoft.com/office/drawing/2014/main" xmlns:lc="http://schemas.openxmlformats.org/drawingml/2006/lockedCanvas" id="{931CD13D-D226-40CD-AA3D-E74ABA777982}"/>
                  </a:ext>
                </a:extLst>
              </p:cNvPr>
              <p:cNvSpPr/>
              <p:nvPr/>
            </p:nvSpPr>
            <p:spPr>
              <a:xfrm rot="10800000">
                <a:off x="5404310" y="-1079017"/>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5" name="Oval 160">
                <a:extLst>
                  <a:ext uri="{FF2B5EF4-FFF2-40B4-BE49-F238E27FC236}">
                    <a16:creationId xmlns="" xmlns:a16="http://schemas.microsoft.com/office/drawing/2014/main" xmlns:lc="http://schemas.openxmlformats.org/drawingml/2006/lockedCanvas" id="{F125C7FD-8BA6-4B7A-A72A-4CCB6E4FE37D}"/>
                  </a:ext>
                </a:extLst>
              </p:cNvPr>
              <p:cNvSpPr/>
              <p:nvPr/>
            </p:nvSpPr>
            <p:spPr>
              <a:xfrm rot="10800000">
                <a:off x="5550148" y="-1229144"/>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6" name="Oval 161">
                <a:extLst>
                  <a:ext uri="{FF2B5EF4-FFF2-40B4-BE49-F238E27FC236}">
                    <a16:creationId xmlns="" xmlns:a16="http://schemas.microsoft.com/office/drawing/2014/main" xmlns:lc="http://schemas.openxmlformats.org/drawingml/2006/lockedCanvas" id="{678BC253-5BDE-4108-879F-E2588F795A4F}"/>
                  </a:ext>
                </a:extLst>
              </p:cNvPr>
              <p:cNvSpPr/>
              <p:nvPr/>
            </p:nvSpPr>
            <p:spPr>
              <a:xfrm rot="10800000">
                <a:off x="5913127" y="-1202906"/>
                <a:ext cx="103482" cy="1034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7" name="Rectangle 162">
                <a:extLst>
                  <a:ext uri="{FF2B5EF4-FFF2-40B4-BE49-F238E27FC236}">
                    <a16:creationId xmlns="" xmlns:a16="http://schemas.microsoft.com/office/drawing/2014/main" xmlns:lc="http://schemas.openxmlformats.org/drawingml/2006/lockedCanvas" id="{0F1F8D08-86D0-4A2F-B703-785097D3A597}"/>
                  </a:ext>
                </a:extLst>
              </p:cNvPr>
              <p:cNvSpPr/>
              <p:nvPr/>
            </p:nvSpPr>
            <p:spPr>
              <a:xfrm rot="10800000">
                <a:off x="5394324" y="-698484"/>
                <a:ext cx="784225"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8" name="Rectangle 163">
                <a:extLst>
                  <a:ext uri="{FF2B5EF4-FFF2-40B4-BE49-F238E27FC236}">
                    <a16:creationId xmlns="" xmlns:a16="http://schemas.microsoft.com/office/drawing/2014/main" xmlns:lc="http://schemas.openxmlformats.org/drawingml/2006/lockedCanvas" id="{4C24161E-6B44-46E5-8917-E7E97DB27A41}"/>
                  </a:ext>
                </a:extLst>
              </p:cNvPr>
              <p:cNvSpPr/>
              <p:nvPr/>
            </p:nvSpPr>
            <p:spPr>
              <a:xfrm rot="10800000">
                <a:off x="5400338" y="-853376"/>
                <a:ext cx="784225"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9" name="Rectangle 164">
                <a:extLst>
                  <a:ext uri="{FF2B5EF4-FFF2-40B4-BE49-F238E27FC236}">
                    <a16:creationId xmlns="" xmlns:a16="http://schemas.microsoft.com/office/drawing/2014/main" xmlns:lc="http://schemas.openxmlformats.org/drawingml/2006/lockedCanvas" id="{2B5CECD6-7569-4684-99C1-6D74DC04CF6E}"/>
                  </a:ext>
                </a:extLst>
              </p:cNvPr>
              <p:cNvSpPr/>
              <p:nvPr/>
            </p:nvSpPr>
            <p:spPr>
              <a:xfrm rot="10800000" flipV="1">
                <a:off x="5534919" y="-1020173"/>
                <a:ext cx="520702" cy="45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0" name="Rectangle 165">
                <a:extLst>
                  <a:ext uri="{FF2B5EF4-FFF2-40B4-BE49-F238E27FC236}">
                    <a16:creationId xmlns="" xmlns:a16="http://schemas.microsoft.com/office/drawing/2014/main" xmlns:lc="http://schemas.openxmlformats.org/drawingml/2006/lockedCanvas" id="{45811261-9824-4AD8-A819-82882A93E22F}"/>
                  </a:ext>
                </a:extLst>
              </p:cNvPr>
              <p:cNvSpPr/>
              <p:nvPr/>
            </p:nvSpPr>
            <p:spPr>
              <a:xfrm rot="10800000" flipV="1">
                <a:off x="5658310" y="-1175063"/>
                <a:ext cx="279400" cy="45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1" name="Oval 166">
                <a:extLst>
                  <a:ext uri="{FF2B5EF4-FFF2-40B4-BE49-F238E27FC236}">
                    <a16:creationId xmlns="" xmlns:a16="http://schemas.microsoft.com/office/drawing/2014/main" xmlns:lc="http://schemas.openxmlformats.org/drawingml/2006/lockedCanvas" id="{1BF16199-B11C-45AE-920B-43AE3FDEEB3D}"/>
                  </a:ext>
                </a:extLst>
              </p:cNvPr>
              <p:cNvSpPr/>
              <p:nvPr/>
            </p:nvSpPr>
            <p:spPr>
              <a:xfrm>
                <a:off x="5681738" y="-295914"/>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2" name="Oval 167">
                <a:extLst>
                  <a:ext uri="{FF2B5EF4-FFF2-40B4-BE49-F238E27FC236}">
                    <a16:creationId xmlns="" xmlns:a16="http://schemas.microsoft.com/office/drawing/2014/main" xmlns:lc="http://schemas.openxmlformats.org/drawingml/2006/lockedCanvas" id="{F006E2AA-06F5-499D-B9DB-BD7178135E90}"/>
                  </a:ext>
                </a:extLst>
              </p:cNvPr>
              <p:cNvSpPr/>
              <p:nvPr/>
            </p:nvSpPr>
            <p:spPr>
              <a:xfrm>
                <a:off x="5423354" y="-568298"/>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3" name="Oval 168">
                <a:extLst>
                  <a:ext uri="{FF2B5EF4-FFF2-40B4-BE49-F238E27FC236}">
                    <a16:creationId xmlns="" xmlns:a16="http://schemas.microsoft.com/office/drawing/2014/main" xmlns:lc="http://schemas.openxmlformats.org/drawingml/2006/lockedCanvas" id="{222710F9-FF0F-4F60-8EC6-15526CF604FB}"/>
                  </a:ext>
                </a:extLst>
              </p:cNvPr>
              <p:cNvSpPr/>
              <p:nvPr/>
            </p:nvSpPr>
            <p:spPr>
              <a:xfrm>
                <a:off x="5959523" y="-572533"/>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4" name="Oval 169">
                <a:extLst>
                  <a:ext uri="{FF2B5EF4-FFF2-40B4-BE49-F238E27FC236}">
                    <a16:creationId xmlns="" xmlns:a16="http://schemas.microsoft.com/office/drawing/2014/main" xmlns:lc="http://schemas.openxmlformats.org/drawingml/2006/lockedCanvas" id="{B214C92B-36E1-4C06-B57A-2C4D9319AC17}"/>
                  </a:ext>
                </a:extLst>
              </p:cNvPr>
              <p:cNvSpPr/>
              <p:nvPr/>
            </p:nvSpPr>
            <p:spPr>
              <a:xfrm>
                <a:off x="5823220" y="-430024"/>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5" name="Oval 170">
                <a:extLst>
                  <a:ext uri="{FF2B5EF4-FFF2-40B4-BE49-F238E27FC236}">
                    <a16:creationId xmlns="" xmlns:a16="http://schemas.microsoft.com/office/drawing/2014/main" xmlns:lc="http://schemas.openxmlformats.org/drawingml/2006/lockedCanvas" id="{5272F218-9C4E-418B-BB55-08E95963A20E}"/>
                  </a:ext>
                </a:extLst>
              </p:cNvPr>
              <p:cNvSpPr/>
              <p:nvPr/>
            </p:nvSpPr>
            <p:spPr>
              <a:xfrm>
                <a:off x="5577918" y="-410420"/>
                <a:ext cx="103482" cy="1034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6" name="Rectangle 171">
                <a:extLst>
                  <a:ext uri="{FF2B5EF4-FFF2-40B4-BE49-F238E27FC236}">
                    <a16:creationId xmlns="" xmlns:a16="http://schemas.microsoft.com/office/drawing/2014/main" xmlns:lc="http://schemas.openxmlformats.org/drawingml/2006/lockedCanvas" id="{BBF18AFA-0F24-489A-816E-07146321AEB1}"/>
                  </a:ext>
                </a:extLst>
              </p:cNvPr>
              <p:cNvSpPr/>
              <p:nvPr/>
            </p:nvSpPr>
            <p:spPr>
              <a:xfrm rot="10800000" flipV="1">
                <a:off x="5526085" y="-520987"/>
                <a:ext cx="520702" cy="45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7" name="Rectangle 172">
                <a:extLst>
                  <a:ext uri="{FF2B5EF4-FFF2-40B4-BE49-F238E27FC236}">
                    <a16:creationId xmlns="" xmlns:a16="http://schemas.microsoft.com/office/drawing/2014/main" xmlns:lc="http://schemas.openxmlformats.org/drawingml/2006/lockedCanvas" id="{7795FFFE-45FA-4F76-AB8A-6157C798A1E4}"/>
                  </a:ext>
                </a:extLst>
              </p:cNvPr>
              <p:cNvSpPr/>
              <p:nvPr/>
            </p:nvSpPr>
            <p:spPr>
              <a:xfrm rot="10800000" flipV="1">
                <a:off x="5640228" y="-383857"/>
                <a:ext cx="279400" cy="45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82" name="Group 122">
              <a:extLst>
                <a:ext uri="{FF2B5EF4-FFF2-40B4-BE49-F238E27FC236}">
                  <a16:creationId xmlns="" xmlns:a16="http://schemas.microsoft.com/office/drawing/2014/main" xmlns:lc="http://schemas.openxmlformats.org/drawingml/2006/lockedCanvas" id="{27F7ACED-8978-46A3-91CC-2B7F108EFA1C}"/>
                </a:ext>
              </a:extLst>
            </p:cNvPr>
            <p:cNvGrpSpPr/>
            <p:nvPr/>
          </p:nvGrpSpPr>
          <p:grpSpPr>
            <a:xfrm>
              <a:off x="5559743" y="3666661"/>
              <a:ext cx="951120" cy="1694570"/>
              <a:chOff x="5559743" y="3666661"/>
              <a:chExt cx="951120" cy="1694570"/>
            </a:xfrm>
            <a:grpFill/>
          </p:grpSpPr>
          <p:sp>
            <p:nvSpPr>
              <p:cNvPr id="83" name="Oval 123">
                <a:extLst>
                  <a:ext uri="{FF2B5EF4-FFF2-40B4-BE49-F238E27FC236}">
                    <a16:creationId xmlns="" xmlns:a16="http://schemas.microsoft.com/office/drawing/2014/main" xmlns:lc="http://schemas.openxmlformats.org/drawingml/2006/lockedCanvas" id="{5F6D151B-63F6-4571-8D09-6E4ECA8CAA7A}"/>
                  </a:ext>
                </a:extLst>
              </p:cNvPr>
              <p:cNvSpPr/>
              <p:nvPr/>
            </p:nvSpPr>
            <p:spPr>
              <a:xfrm rot="10800000">
                <a:off x="6324140" y="4143765"/>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4" name="Oval 124">
                <a:extLst>
                  <a:ext uri="{FF2B5EF4-FFF2-40B4-BE49-F238E27FC236}">
                    <a16:creationId xmlns="" xmlns:a16="http://schemas.microsoft.com/office/drawing/2014/main" xmlns:lc="http://schemas.openxmlformats.org/drawingml/2006/lockedCanvas" id="{51F78CD8-B872-4DE4-AFD7-457834966DBF}"/>
                  </a:ext>
                </a:extLst>
              </p:cNvPr>
              <p:cNvSpPr/>
              <p:nvPr/>
            </p:nvSpPr>
            <p:spPr>
              <a:xfrm rot="10800000">
                <a:off x="5575926" y="4153646"/>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5" name="Oval 125">
                <a:extLst>
                  <a:ext uri="{FF2B5EF4-FFF2-40B4-BE49-F238E27FC236}">
                    <a16:creationId xmlns="" xmlns:a16="http://schemas.microsoft.com/office/drawing/2014/main" xmlns:lc="http://schemas.openxmlformats.org/drawingml/2006/lockedCanvas" id="{FBE1C89E-91DC-4D81-A3B5-220B9FCC87BB}"/>
                  </a:ext>
                </a:extLst>
              </p:cNvPr>
              <p:cNvSpPr/>
              <p:nvPr/>
            </p:nvSpPr>
            <p:spPr>
              <a:xfrm rot="10800000">
                <a:off x="6361253" y="3983857"/>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6" name="Oval 126">
                <a:extLst>
                  <a:ext uri="{FF2B5EF4-FFF2-40B4-BE49-F238E27FC236}">
                    <a16:creationId xmlns="" xmlns:a16="http://schemas.microsoft.com/office/drawing/2014/main" xmlns:lc="http://schemas.openxmlformats.org/drawingml/2006/lockedCanvas" id="{C3D44A3A-31B0-43DA-A661-A53324EB3EB0}"/>
                  </a:ext>
                </a:extLst>
              </p:cNvPr>
              <p:cNvSpPr/>
              <p:nvPr/>
            </p:nvSpPr>
            <p:spPr>
              <a:xfrm rot="10800000">
                <a:off x="6279139" y="3816788"/>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7" name="Oval 127">
                <a:extLst>
                  <a:ext uri="{FF2B5EF4-FFF2-40B4-BE49-F238E27FC236}">
                    <a16:creationId xmlns="" xmlns:a16="http://schemas.microsoft.com/office/drawing/2014/main" xmlns:lc="http://schemas.openxmlformats.org/drawingml/2006/lockedCanvas" id="{D3A335F5-A8F8-4490-960C-7EBA8DFCFC0F}"/>
                  </a:ext>
                </a:extLst>
              </p:cNvPr>
              <p:cNvSpPr/>
              <p:nvPr/>
            </p:nvSpPr>
            <p:spPr>
              <a:xfrm rot="10800000">
                <a:off x="5568717" y="3987608"/>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8" name="Oval 128">
                <a:extLst>
                  <a:ext uri="{FF2B5EF4-FFF2-40B4-BE49-F238E27FC236}">
                    <a16:creationId xmlns="" xmlns:a16="http://schemas.microsoft.com/office/drawing/2014/main" xmlns:lc="http://schemas.openxmlformats.org/drawingml/2006/lockedCanvas" id="{DA7B670F-5FAC-467F-8D30-6595DCC66425}"/>
                  </a:ext>
                </a:extLst>
              </p:cNvPr>
              <p:cNvSpPr/>
              <p:nvPr/>
            </p:nvSpPr>
            <p:spPr>
              <a:xfrm rot="10800000">
                <a:off x="5656430" y="3816788"/>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9" name="Oval 129">
                <a:extLst>
                  <a:ext uri="{FF2B5EF4-FFF2-40B4-BE49-F238E27FC236}">
                    <a16:creationId xmlns="" xmlns:a16="http://schemas.microsoft.com/office/drawing/2014/main" xmlns:lc="http://schemas.openxmlformats.org/drawingml/2006/lockedCanvas" id="{B7F3BFFA-C84E-4998-BEF3-5C11BD493D2F}"/>
                  </a:ext>
                </a:extLst>
              </p:cNvPr>
              <p:cNvSpPr/>
              <p:nvPr/>
            </p:nvSpPr>
            <p:spPr>
              <a:xfrm rot="10800000">
                <a:off x="5802268" y="3666661"/>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4" name="Oval 130">
                <a:extLst>
                  <a:ext uri="{FF2B5EF4-FFF2-40B4-BE49-F238E27FC236}">
                    <a16:creationId xmlns="" xmlns:a16="http://schemas.microsoft.com/office/drawing/2014/main" xmlns:lc="http://schemas.openxmlformats.org/drawingml/2006/lockedCanvas" id="{A4C9B44B-C7CD-4286-89D8-CC4D550785EC}"/>
                  </a:ext>
                </a:extLst>
              </p:cNvPr>
              <p:cNvSpPr/>
              <p:nvPr/>
            </p:nvSpPr>
            <p:spPr>
              <a:xfrm rot="10800000">
                <a:off x="6165247" y="3692899"/>
                <a:ext cx="103482" cy="1034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1" name="Rectangle 131">
                <a:extLst>
                  <a:ext uri="{FF2B5EF4-FFF2-40B4-BE49-F238E27FC236}">
                    <a16:creationId xmlns="" xmlns:a16="http://schemas.microsoft.com/office/drawing/2014/main" xmlns:lc="http://schemas.openxmlformats.org/drawingml/2006/lockedCanvas" id="{09E2D7DE-28E2-4211-92E4-B6218F84893F}"/>
                  </a:ext>
                </a:extLst>
              </p:cNvPr>
              <p:cNvSpPr/>
              <p:nvPr/>
            </p:nvSpPr>
            <p:spPr>
              <a:xfrm>
                <a:off x="5646444" y="4197321"/>
                <a:ext cx="784225"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7" name="Rectangle 132">
                <a:extLst>
                  <a:ext uri="{FF2B5EF4-FFF2-40B4-BE49-F238E27FC236}">
                    <a16:creationId xmlns="" xmlns:a16="http://schemas.microsoft.com/office/drawing/2014/main" xmlns:lc="http://schemas.openxmlformats.org/drawingml/2006/lockedCanvas" id="{509472B5-DA82-44F0-B597-41B01F169EFC}"/>
                  </a:ext>
                </a:extLst>
              </p:cNvPr>
              <p:cNvSpPr/>
              <p:nvPr/>
            </p:nvSpPr>
            <p:spPr>
              <a:xfrm>
                <a:off x="5652458" y="4042429"/>
                <a:ext cx="784225"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8" name="Rectangle 133">
                <a:extLst>
                  <a:ext uri="{FF2B5EF4-FFF2-40B4-BE49-F238E27FC236}">
                    <a16:creationId xmlns="" xmlns:a16="http://schemas.microsoft.com/office/drawing/2014/main" xmlns:lc="http://schemas.openxmlformats.org/drawingml/2006/lockedCanvas" id="{F5FACBCE-5B7B-46F2-8F47-88110DAF9B8A}"/>
                  </a:ext>
                </a:extLst>
              </p:cNvPr>
              <p:cNvSpPr/>
              <p:nvPr/>
            </p:nvSpPr>
            <p:spPr>
              <a:xfrm flipV="1">
                <a:off x="5787039" y="3875632"/>
                <a:ext cx="520702" cy="45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9" name="Rectangle 134">
                <a:extLst>
                  <a:ext uri="{FF2B5EF4-FFF2-40B4-BE49-F238E27FC236}">
                    <a16:creationId xmlns="" xmlns:a16="http://schemas.microsoft.com/office/drawing/2014/main" xmlns:lc="http://schemas.openxmlformats.org/drawingml/2006/lockedCanvas" id="{16219909-5FF5-479B-9298-6D75EB5FA2B8}"/>
                  </a:ext>
                </a:extLst>
              </p:cNvPr>
              <p:cNvSpPr/>
              <p:nvPr/>
            </p:nvSpPr>
            <p:spPr>
              <a:xfrm flipV="1">
                <a:off x="5910430" y="3720742"/>
                <a:ext cx="279400" cy="45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0" name="Oval 135">
                <a:extLst>
                  <a:ext uri="{FF2B5EF4-FFF2-40B4-BE49-F238E27FC236}">
                    <a16:creationId xmlns="" xmlns:a16="http://schemas.microsoft.com/office/drawing/2014/main" xmlns:lc="http://schemas.openxmlformats.org/drawingml/2006/lockedCanvas" id="{7FBB7ABA-CB67-44C3-9100-96D90497666E}"/>
                  </a:ext>
                </a:extLst>
              </p:cNvPr>
              <p:cNvSpPr/>
              <p:nvPr/>
            </p:nvSpPr>
            <p:spPr>
              <a:xfrm>
                <a:off x="5952908" y="4600984"/>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1" name="Oval 136">
                <a:extLst>
                  <a:ext uri="{FF2B5EF4-FFF2-40B4-BE49-F238E27FC236}">
                    <a16:creationId xmlns="" xmlns:a16="http://schemas.microsoft.com/office/drawing/2014/main" xmlns:lc="http://schemas.openxmlformats.org/drawingml/2006/lockedCanvas" id="{EECB2059-47DC-4CC0-8994-D218C671D7CE}"/>
                  </a:ext>
                </a:extLst>
              </p:cNvPr>
              <p:cNvSpPr/>
              <p:nvPr/>
            </p:nvSpPr>
            <p:spPr>
              <a:xfrm>
                <a:off x="5675474" y="4327507"/>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2" name="Oval 137">
                <a:extLst>
                  <a:ext uri="{FF2B5EF4-FFF2-40B4-BE49-F238E27FC236}">
                    <a16:creationId xmlns="" xmlns:a16="http://schemas.microsoft.com/office/drawing/2014/main" xmlns:lc="http://schemas.openxmlformats.org/drawingml/2006/lockedCanvas" id="{838E69D9-A3F2-4E6A-A02E-11B9C45E6147}"/>
                  </a:ext>
                </a:extLst>
              </p:cNvPr>
              <p:cNvSpPr/>
              <p:nvPr/>
            </p:nvSpPr>
            <p:spPr>
              <a:xfrm>
                <a:off x="6211643" y="4323272"/>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3" name="Oval 138">
                <a:extLst>
                  <a:ext uri="{FF2B5EF4-FFF2-40B4-BE49-F238E27FC236}">
                    <a16:creationId xmlns="" xmlns:a16="http://schemas.microsoft.com/office/drawing/2014/main" xmlns:lc="http://schemas.openxmlformats.org/drawingml/2006/lockedCanvas" id="{B191E5A3-B935-4617-8762-8D1E6560383B}"/>
                  </a:ext>
                </a:extLst>
              </p:cNvPr>
              <p:cNvSpPr/>
              <p:nvPr/>
            </p:nvSpPr>
            <p:spPr>
              <a:xfrm>
                <a:off x="6075340" y="4465781"/>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4" name="Oval 139">
                <a:extLst>
                  <a:ext uri="{FF2B5EF4-FFF2-40B4-BE49-F238E27FC236}">
                    <a16:creationId xmlns="" xmlns:a16="http://schemas.microsoft.com/office/drawing/2014/main" xmlns:lc="http://schemas.openxmlformats.org/drawingml/2006/lockedCanvas" id="{85B970AE-7A93-4E70-92A7-56C40B910097}"/>
                  </a:ext>
                </a:extLst>
              </p:cNvPr>
              <p:cNvSpPr/>
              <p:nvPr/>
            </p:nvSpPr>
            <p:spPr>
              <a:xfrm>
                <a:off x="5830038" y="4485385"/>
                <a:ext cx="103482" cy="1034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5" name="Rectangle 140">
                <a:extLst>
                  <a:ext uri="{FF2B5EF4-FFF2-40B4-BE49-F238E27FC236}">
                    <a16:creationId xmlns="" xmlns:a16="http://schemas.microsoft.com/office/drawing/2014/main" xmlns:lc="http://schemas.openxmlformats.org/drawingml/2006/lockedCanvas" id="{DEDFFDFD-CA66-487C-A060-D9E124FD32E5}"/>
                  </a:ext>
                </a:extLst>
              </p:cNvPr>
              <p:cNvSpPr/>
              <p:nvPr/>
            </p:nvSpPr>
            <p:spPr>
              <a:xfrm flipV="1">
                <a:off x="5778205" y="4374818"/>
                <a:ext cx="520702" cy="45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6" name="Rectangle 141">
                <a:extLst>
                  <a:ext uri="{FF2B5EF4-FFF2-40B4-BE49-F238E27FC236}">
                    <a16:creationId xmlns="" xmlns:a16="http://schemas.microsoft.com/office/drawing/2014/main" xmlns:lc="http://schemas.openxmlformats.org/drawingml/2006/lockedCanvas" id="{69A639FF-2F09-40C9-90CE-92E872902220}"/>
                  </a:ext>
                </a:extLst>
              </p:cNvPr>
              <p:cNvSpPr/>
              <p:nvPr/>
            </p:nvSpPr>
            <p:spPr>
              <a:xfrm flipV="1">
                <a:off x="5892348" y="4511948"/>
                <a:ext cx="279400" cy="45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7" name="Oval 142">
                <a:extLst>
                  <a:ext uri="{FF2B5EF4-FFF2-40B4-BE49-F238E27FC236}">
                    <a16:creationId xmlns="" xmlns:a16="http://schemas.microsoft.com/office/drawing/2014/main" xmlns:lc="http://schemas.openxmlformats.org/drawingml/2006/lockedCanvas" id="{D57046DF-AABA-4563-9A54-EE0BA9BB0055}"/>
                  </a:ext>
                </a:extLst>
              </p:cNvPr>
              <p:cNvSpPr/>
              <p:nvPr/>
            </p:nvSpPr>
            <p:spPr>
              <a:xfrm rot="10800000">
                <a:off x="6350318" y="5211623"/>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8" name="Oval 143">
                <a:extLst>
                  <a:ext uri="{FF2B5EF4-FFF2-40B4-BE49-F238E27FC236}">
                    <a16:creationId xmlns="" xmlns:a16="http://schemas.microsoft.com/office/drawing/2014/main" xmlns:lc="http://schemas.openxmlformats.org/drawingml/2006/lockedCanvas" id="{37BE404B-BF43-4929-A48C-83CC274D1792}"/>
                  </a:ext>
                </a:extLst>
              </p:cNvPr>
              <p:cNvSpPr/>
              <p:nvPr/>
            </p:nvSpPr>
            <p:spPr>
              <a:xfrm rot="10800000">
                <a:off x="5559743" y="5211623"/>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9" name="Oval 144">
                <a:extLst>
                  <a:ext uri="{FF2B5EF4-FFF2-40B4-BE49-F238E27FC236}">
                    <a16:creationId xmlns="" xmlns:a16="http://schemas.microsoft.com/office/drawing/2014/main" xmlns:lc="http://schemas.openxmlformats.org/drawingml/2006/lockedCanvas" id="{AE65F050-81FA-42D3-9849-3AAF080ABF20}"/>
                  </a:ext>
                </a:extLst>
              </p:cNvPr>
              <p:cNvSpPr/>
              <p:nvPr/>
            </p:nvSpPr>
            <p:spPr>
              <a:xfrm rot="10800000">
                <a:off x="6342981" y="5023313"/>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0" name="Oval 145">
                <a:extLst>
                  <a:ext uri="{FF2B5EF4-FFF2-40B4-BE49-F238E27FC236}">
                    <a16:creationId xmlns="" xmlns:a16="http://schemas.microsoft.com/office/drawing/2014/main" xmlns:lc="http://schemas.openxmlformats.org/drawingml/2006/lockedCanvas" id="{609895A4-5955-47E0-8A00-2DDD044FA884}"/>
                  </a:ext>
                </a:extLst>
              </p:cNvPr>
              <p:cNvSpPr/>
              <p:nvPr/>
            </p:nvSpPr>
            <p:spPr>
              <a:xfrm rot="10800000">
                <a:off x="6245522" y="4858344"/>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1" name="Oval 146">
                <a:extLst>
                  <a:ext uri="{FF2B5EF4-FFF2-40B4-BE49-F238E27FC236}">
                    <a16:creationId xmlns="" xmlns:a16="http://schemas.microsoft.com/office/drawing/2014/main" xmlns:lc="http://schemas.openxmlformats.org/drawingml/2006/lockedCanvas" id="{278F7685-600F-4A36-AAC5-58CB58FBD530}"/>
                  </a:ext>
                </a:extLst>
              </p:cNvPr>
              <p:cNvSpPr/>
              <p:nvPr/>
            </p:nvSpPr>
            <p:spPr>
              <a:xfrm rot="10800000">
                <a:off x="5596856" y="5023313"/>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2" name="Oval 147">
                <a:extLst>
                  <a:ext uri="{FF2B5EF4-FFF2-40B4-BE49-F238E27FC236}">
                    <a16:creationId xmlns="" xmlns:a16="http://schemas.microsoft.com/office/drawing/2014/main" xmlns:lc="http://schemas.openxmlformats.org/drawingml/2006/lockedCanvas" id="{4B9F4AAC-AA03-4D74-8648-7178BDAF1B28}"/>
                  </a:ext>
                </a:extLst>
              </p:cNvPr>
              <p:cNvSpPr/>
              <p:nvPr/>
            </p:nvSpPr>
            <p:spPr>
              <a:xfrm rot="10800000">
                <a:off x="5712122" y="4858344"/>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3" name="Oval 148">
                <a:extLst>
                  <a:ext uri="{FF2B5EF4-FFF2-40B4-BE49-F238E27FC236}">
                    <a16:creationId xmlns="" xmlns:a16="http://schemas.microsoft.com/office/drawing/2014/main" xmlns:lc="http://schemas.openxmlformats.org/drawingml/2006/lockedCanvas" id="{1122CDC6-6EE5-424F-B23F-76681025A9DC}"/>
                  </a:ext>
                </a:extLst>
              </p:cNvPr>
              <p:cNvSpPr/>
              <p:nvPr/>
            </p:nvSpPr>
            <p:spPr>
              <a:xfrm rot="10800000">
                <a:off x="5850235" y="4737694"/>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4" name="Oval 149">
                <a:extLst>
                  <a:ext uri="{FF2B5EF4-FFF2-40B4-BE49-F238E27FC236}">
                    <a16:creationId xmlns="" xmlns:a16="http://schemas.microsoft.com/office/drawing/2014/main" xmlns:lc="http://schemas.openxmlformats.org/drawingml/2006/lockedCanvas" id="{F6D8A1F2-DA61-464E-B3C7-65DFA48ED4AD}"/>
                  </a:ext>
                </a:extLst>
              </p:cNvPr>
              <p:cNvSpPr/>
              <p:nvPr/>
            </p:nvSpPr>
            <p:spPr>
              <a:xfrm rot="10800000">
                <a:off x="6125711" y="4760757"/>
                <a:ext cx="103482" cy="1034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5" name="Rectangle 150">
                <a:extLst>
                  <a:ext uri="{FF2B5EF4-FFF2-40B4-BE49-F238E27FC236}">
                    <a16:creationId xmlns="" xmlns:a16="http://schemas.microsoft.com/office/drawing/2014/main" xmlns:lc="http://schemas.openxmlformats.org/drawingml/2006/lockedCanvas" id="{2F430427-2234-4E02-8F0C-14CF2464C8FE}"/>
                  </a:ext>
                </a:extLst>
              </p:cNvPr>
              <p:cNvSpPr/>
              <p:nvPr/>
            </p:nvSpPr>
            <p:spPr>
              <a:xfrm rot="10800000">
                <a:off x="5639936" y="5265179"/>
                <a:ext cx="784225"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6" name="Rectangle 151">
                <a:extLst>
                  <a:ext uri="{FF2B5EF4-FFF2-40B4-BE49-F238E27FC236}">
                    <a16:creationId xmlns="" xmlns:a16="http://schemas.microsoft.com/office/drawing/2014/main" xmlns:lc="http://schemas.openxmlformats.org/drawingml/2006/lockedCanvas" id="{C94BD730-3876-4ED2-9731-FCC397A3DD19}"/>
                  </a:ext>
                </a:extLst>
              </p:cNvPr>
              <p:cNvSpPr/>
              <p:nvPr/>
            </p:nvSpPr>
            <p:spPr>
              <a:xfrm rot="10800000">
                <a:off x="5639936" y="5081029"/>
                <a:ext cx="784225"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7" name="Rectangle 152">
                <a:extLst>
                  <a:ext uri="{FF2B5EF4-FFF2-40B4-BE49-F238E27FC236}">
                    <a16:creationId xmlns="" xmlns:a16="http://schemas.microsoft.com/office/drawing/2014/main" xmlns:lc="http://schemas.openxmlformats.org/drawingml/2006/lockedCanvas" id="{F8E06F00-94F1-4537-8DC0-3AF0D299490A}"/>
                  </a:ext>
                </a:extLst>
              </p:cNvPr>
              <p:cNvSpPr/>
              <p:nvPr/>
            </p:nvSpPr>
            <p:spPr>
              <a:xfrm rot="10800000" flipV="1">
                <a:off x="5771697" y="4917188"/>
                <a:ext cx="520702" cy="45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8" name="Rectangle 153">
                <a:extLst>
                  <a:ext uri="{FF2B5EF4-FFF2-40B4-BE49-F238E27FC236}">
                    <a16:creationId xmlns="" xmlns:a16="http://schemas.microsoft.com/office/drawing/2014/main" xmlns:lc="http://schemas.openxmlformats.org/drawingml/2006/lockedCanvas" id="{1037BD5B-518B-4C79-9A37-86E372B3E9BD}"/>
                  </a:ext>
                </a:extLst>
              </p:cNvPr>
              <p:cNvSpPr/>
              <p:nvPr/>
            </p:nvSpPr>
            <p:spPr>
              <a:xfrm rot="10800000" flipV="1">
                <a:off x="5892348" y="4788600"/>
                <a:ext cx="279400" cy="45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sp>
        <p:nvSpPr>
          <p:cNvPr id="3" name="Tekstvak 2"/>
          <p:cNvSpPr txBox="1"/>
          <p:nvPr/>
        </p:nvSpPr>
        <p:spPr>
          <a:xfrm>
            <a:off x="1137111" y="5635185"/>
            <a:ext cx="8816454" cy="369332"/>
          </a:xfrm>
          <a:prstGeom prst="rect">
            <a:avLst/>
          </a:prstGeom>
          <a:noFill/>
        </p:spPr>
        <p:txBody>
          <a:bodyPr wrap="square" rtlCol="0">
            <a:spAutoFit/>
          </a:bodyPr>
          <a:lstStyle/>
          <a:p>
            <a:r>
              <a:rPr lang="nl-NL" dirty="0" smtClean="0">
                <a:latin typeface="Open Sans"/>
              </a:rPr>
              <a:t>Geen effect van medicatie </a:t>
            </a:r>
            <a:r>
              <a:rPr lang="nl-NL" dirty="0" smtClean="0">
                <a:latin typeface="Open Sans"/>
                <a:sym typeface="Wingdings" panose="05000000000000000000" pitchFamily="2" charset="2"/>
              </a:rPr>
              <a:t> g</a:t>
            </a:r>
            <a:r>
              <a:rPr lang="nl-NL" dirty="0" smtClean="0">
                <a:latin typeface="Open Sans"/>
              </a:rPr>
              <a:t>enetisch paspoort aangevraagd</a:t>
            </a:r>
            <a:endParaRPr lang="nl-NL" dirty="0">
              <a:latin typeface="Open Sans"/>
            </a:endParaRPr>
          </a:p>
        </p:txBody>
      </p:sp>
    </p:spTree>
    <p:extLst>
      <p:ext uri="{BB962C8B-B14F-4D97-AF65-F5344CB8AC3E}">
        <p14:creationId xmlns:p14="http://schemas.microsoft.com/office/powerpoint/2010/main" val="4203170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6" grpId="0" animBg="1"/>
      <p:bldP spid="27" grpId="0" animBg="1"/>
      <p:bldP spid="29" grpId="0"/>
      <p:bldP spid="31" grpId="0"/>
      <p:bldP spid="33" grpId="0"/>
      <p:bldP spid="35"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9453" y="47741"/>
            <a:ext cx="7042547" cy="6810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6" name="Oval 26">
            <a:extLst>
              <a:ext uri="{FF2B5EF4-FFF2-40B4-BE49-F238E27FC236}">
                <a16:creationId xmlns="" xmlns:a16="http://schemas.microsoft.com/office/drawing/2014/main" id="{2B9300BF-75C1-46B4-A2E9-097AB3616AD6}"/>
              </a:ext>
            </a:extLst>
          </p:cNvPr>
          <p:cNvSpPr/>
          <p:nvPr/>
        </p:nvSpPr>
        <p:spPr>
          <a:xfrm>
            <a:off x="166552" y="2222457"/>
            <a:ext cx="969661" cy="974906"/>
          </a:xfrm>
          <a:prstGeom prst="ellipse">
            <a:avLst/>
          </a:prstGeom>
          <a:solidFill>
            <a:schemeClr val="accent6"/>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endParaRPr>
          </a:p>
        </p:txBody>
      </p:sp>
      <p:grpSp>
        <p:nvGrpSpPr>
          <p:cNvPr id="127" name="Group 119">
            <a:extLst>
              <a:ext uri="{FF2B5EF4-FFF2-40B4-BE49-F238E27FC236}">
                <a16:creationId xmlns="" xmlns:a16="http://schemas.microsoft.com/office/drawing/2014/main" xmlns:lc="http://schemas.openxmlformats.org/drawingml/2006/lockedCanvas" id="{EC360C74-8FC8-4FF6-821F-9AF80DA556FE}"/>
              </a:ext>
            </a:extLst>
          </p:cNvPr>
          <p:cNvGrpSpPr/>
          <p:nvPr/>
        </p:nvGrpSpPr>
        <p:grpSpPr>
          <a:xfrm>
            <a:off x="522174" y="2218338"/>
            <a:ext cx="284904" cy="994470"/>
            <a:chOff x="5559743" y="1861698"/>
            <a:chExt cx="986045" cy="3499533"/>
          </a:xfrm>
          <a:solidFill>
            <a:schemeClr val="tx1"/>
          </a:solidFill>
        </p:grpSpPr>
        <p:grpSp>
          <p:nvGrpSpPr>
            <p:cNvPr id="129" name="Group 120">
              <a:extLst>
                <a:ext uri="{FF2B5EF4-FFF2-40B4-BE49-F238E27FC236}">
                  <a16:creationId xmlns="" xmlns:a16="http://schemas.microsoft.com/office/drawing/2014/main" xmlns:lc="http://schemas.openxmlformats.org/drawingml/2006/lockedCanvas" id="{F600B25B-80C9-4D46-B013-8FB6BF860747}"/>
                </a:ext>
              </a:extLst>
            </p:cNvPr>
            <p:cNvGrpSpPr/>
            <p:nvPr/>
          </p:nvGrpSpPr>
          <p:grpSpPr>
            <a:xfrm>
              <a:off x="5605603" y="1861698"/>
              <a:ext cx="940185" cy="750496"/>
              <a:chOff x="5334433" y="-1962150"/>
              <a:chExt cx="940185" cy="750496"/>
            </a:xfrm>
            <a:grpFill/>
          </p:grpSpPr>
          <p:sp>
            <p:nvSpPr>
              <p:cNvPr id="182" name="Oval 173">
                <a:extLst>
                  <a:ext uri="{FF2B5EF4-FFF2-40B4-BE49-F238E27FC236}">
                    <a16:creationId xmlns="" xmlns:a16="http://schemas.microsoft.com/office/drawing/2014/main" xmlns:lc="http://schemas.openxmlformats.org/drawingml/2006/lockedCanvas" id="{A9D3A0ED-83D7-4DC9-936D-801D6594059B}"/>
                  </a:ext>
                </a:extLst>
              </p:cNvPr>
              <p:cNvSpPr/>
              <p:nvPr/>
            </p:nvSpPr>
            <p:spPr>
              <a:xfrm>
                <a:off x="5334433" y="-1962150"/>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3" name="Oval 174">
                <a:extLst>
                  <a:ext uri="{FF2B5EF4-FFF2-40B4-BE49-F238E27FC236}">
                    <a16:creationId xmlns="" xmlns:a16="http://schemas.microsoft.com/office/drawing/2014/main" xmlns:lc="http://schemas.openxmlformats.org/drawingml/2006/lockedCanvas" id="{E265D47C-C6E5-489B-B76D-FB88673CBC37}"/>
                  </a:ext>
                </a:extLst>
              </p:cNvPr>
              <p:cNvSpPr/>
              <p:nvPr/>
            </p:nvSpPr>
            <p:spPr>
              <a:xfrm>
                <a:off x="6125008" y="-1962150"/>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4" name="Oval 175">
                <a:extLst>
                  <a:ext uri="{FF2B5EF4-FFF2-40B4-BE49-F238E27FC236}">
                    <a16:creationId xmlns="" xmlns:a16="http://schemas.microsoft.com/office/drawing/2014/main" xmlns:lc="http://schemas.openxmlformats.org/drawingml/2006/lockedCanvas" id="{F1233782-3C77-4BEB-9510-133DC3A56BEB}"/>
                  </a:ext>
                </a:extLst>
              </p:cNvPr>
              <p:cNvSpPr/>
              <p:nvPr/>
            </p:nvSpPr>
            <p:spPr>
              <a:xfrm>
                <a:off x="5341770" y="-1773840"/>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5" name="Oval 176">
                <a:extLst>
                  <a:ext uri="{FF2B5EF4-FFF2-40B4-BE49-F238E27FC236}">
                    <a16:creationId xmlns="" xmlns:a16="http://schemas.microsoft.com/office/drawing/2014/main" xmlns:lc="http://schemas.openxmlformats.org/drawingml/2006/lockedCanvas" id="{78A42BD3-F6BD-4EB5-B390-7AF50F776022}"/>
                  </a:ext>
                </a:extLst>
              </p:cNvPr>
              <p:cNvSpPr/>
              <p:nvPr/>
            </p:nvSpPr>
            <p:spPr>
              <a:xfrm>
                <a:off x="5686494" y="-1361262"/>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6" name="Oval 177">
                <a:extLst>
                  <a:ext uri="{FF2B5EF4-FFF2-40B4-BE49-F238E27FC236}">
                    <a16:creationId xmlns="" xmlns:a16="http://schemas.microsoft.com/office/drawing/2014/main" xmlns:lc="http://schemas.openxmlformats.org/drawingml/2006/lockedCanvas" id="{E649E3EA-59CE-435B-AE40-F105EFFD2963}"/>
                  </a:ext>
                </a:extLst>
              </p:cNvPr>
              <p:cNvSpPr/>
              <p:nvPr/>
            </p:nvSpPr>
            <p:spPr>
              <a:xfrm>
                <a:off x="5439229" y="-1608871"/>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7" name="Oval 178">
                <a:extLst>
                  <a:ext uri="{FF2B5EF4-FFF2-40B4-BE49-F238E27FC236}">
                    <a16:creationId xmlns="" xmlns:a16="http://schemas.microsoft.com/office/drawing/2014/main" xmlns:lc="http://schemas.openxmlformats.org/drawingml/2006/lockedCanvas" id="{F84DE5A8-4A14-4010-9EFB-AFB1BD0E12EC}"/>
                  </a:ext>
                </a:extLst>
              </p:cNvPr>
              <p:cNvSpPr/>
              <p:nvPr/>
            </p:nvSpPr>
            <p:spPr>
              <a:xfrm>
                <a:off x="6087895" y="-1773840"/>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8" name="Oval 179">
                <a:extLst>
                  <a:ext uri="{FF2B5EF4-FFF2-40B4-BE49-F238E27FC236}">
                    <a16:creationId xmlns="" xmlns:a16="http://schemas.microsoft.com/office/drawing/2014/main" xmlns:lc="http://schemas.openxmlformats.org/drawingml/2006/lockedCanvas" id="{2300FDFB-812F-414B-B1B5-0591F65E8CC8}"/>
                  </a:ext>
                </a:extLst>
              </p:cNvPr>
              <p:cNvSpPr/>
              <p:nvPr/>
            </p:nvSpPr>
            <p:spPr>
              <a:xfrm>
                <a:off x="5972629" y="-1608871"/>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9" name="Oval 180">
                <a:extLst>
                  <a:ext uri="{FF2B5EF4-FFF2-40B4-BE49-F238E27FC236}">
                    <a16:creationId xmlns="" xmlns:a16="http://schemas.microsoft.com/office/drawing/2014/main" xmlns:lc="http://schemas.openxmlformats.org/drawingml/2006/lockedCanvas" id="{EAAE755C-C7DF-41D8-9487-B62BEE84466A}"/>
                  </a:ext>
                </a:extLst>
              </p:cNvPr>
              <p:cNvSpPr/>
              <p:nvPr/>
            </p:nvSpPr>
            <p:spPr>
              <a:xfrm>
                <a:off x="5834516" y="-1488221"/>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0" name="Oval 181">
                <a:extLst>
                  <a:ext uri="{FF2B5EF4-FFF2-40B4-BE49-F238E27FC236}">
                    <a16:creationId xmlns="" xmlns:a16="http://schemas.microsoft.com/office/drawing/2014/main" xmlns:lc="http://schemas.openxmlformats.org/drawingml/2006/lockedCanvas" id="{BC74ED43-E404-40E4-ABC7-D662662D675B}"/>
                  </a:ext>
                </a:extLst>
              </p:cNvPr>
              <p:cNvSpPr/>
              <p:nvPr/>
            </p:nvSpPr>
            <p:spPr>
              <a:xfrm>
                <a:off x="5605168" y="-1465158"/>
                <a:ext cx="103482" cy="1034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1" name="Rectangle 182">
                <a:extLst>
                  <a:ext uri="{FF2B5EF4-FFF2-40B4-BE49-F238E27FC236}">
                    <a16:creationId xmlns="" xmlns:a16="http://schemas.microsoft.com/office/drawing/2014/main" xmlns:lc="http://schemas.openxmlformats.org/drawingml/2006/lockedCanvas" id="{7F9F177B-C8FE-4912-B535-DEDA02D49CD8}"/>
                  </a:ext>
                </a:extLst>
              </p:cNvPr>
              <p:cNvSpPr/>
              <p:nvPr/>
            </p:nvSpPr>
            <p:spPr>
              <a:xfrm>
                <a:off x="5410200" y="-1911817"/>
                <a:ext cx="784225"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2" name="Rectangle 183">
                <a:extLst>
                  <a:ext uri="{FF2B5EF4-FFF2-40B4-BE49-F238E27FC236}">
                    <a16:creationId xmlns="" xmlns:a16="http://schemas.microsoft.com/office/drawing/2014/main" xmlns:lc="http://schemas.openxmlformats.org/drawingml/2006/lockedCanvas" id="{EFF1B580-7B69-47C3-9AB6-6B0AF8A4D43A}"/>
                  </a:ext>
                </a:extLst>
              </p:cNvPr>
              <p:cNvSpPr/>
              <p:nvPr/>
            </p:nvSpPr>
            <p:spPr>
              <a:xfrm>
                <a:off x="5410200" y="-1727667"/>
                <a:ext cx="784225"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3" name="Rectangle 184">
                <a:extLst>
                  <a:ext uri="{FF2B5EF4-FFF2-40B4-BE49-F238E27FC236}">
                    <a16:creationId xmlns="" xmlns:a16="http://schemas.microsoft.com/office/drawing/2014/main" xmlns:lc="http://schemas.openxmlformats.org/drawingml/2006/lockedCanvas" id="{98AEC984-8D70-4BE6-989D-86984A2F03BF}"/>
                  </a:ext>
                </a:extLst>
              </p:cNvPr>
              <p:cNvSpPr/>
              <p:nvPr/>
            </p:nvSpPr>
            <p:spPr>
              <a:xfrm flipV="1">
                <a:off x="5541962" y="-1563827"/>
                <a:ext cx="520702" cy="45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4" name="Rectangle 185">
                <a:extLst>
                  <a:ext uri="{FF2B5EF4-FFF2-40B4-BE49-F238E27FC236}">
                    <a16:creationId xmlns="" xmlns:a16="http://schemas.microsoft.com/office/drawing/2014/main" xmlns:lc="http://schemas.openxmlformats.org/drawingml/2006/lockedCanvas" id="{FE179065-13E7-4420-A943-9D13C1126266}"/>
                  </a:ext>
                </a:extLst>
              </p:cNvPr>
              <p:cNvSpPr/>
              <p:nvPr/>
            </p:nvSpPr>
            <p:spPr>
              <a:xfrm flipV="1">
                <a:off x="5662613" y="-1435239"/>
                <a:ext cx="279400" cy="45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130" name="Group 121">
              <a:extLst>
                <a:ext uri="{FF2B5EF4-FFF2-40B4-BE49-F238E27FC236}">
                  <a16:creationId xmlns="" xmlns:a16="http://schemas.microsoft.com/office/drawing/2014/main" xmlns:lc="http://schemas.openxmlformats.org/drawingml/2006/lockedCanvas" id="{A09B2026-8E06-4AD8-8378-00330E69BC59}"/>
                </a:ext>
              </a:extLst>
            </p:cNvPr>
            <p:cNvGrpSpPr/>
            <p:nvPr/>
          </p:nvGrpSpPr>
          <p:grpSpPr>
            <a:xfrm>
              <a:off x="5587767" y="2594704"/>
              <a:ext cx="942146" cy="1082838"/>
              <a:chOff x="5316597" y="-1229144"/>
              <a:chExt cx="942146" cy="1082838"/>
            </a:xfrm>
            <a:grpFill/>
          </p:grpSpPr>
          <p:sp>
            <p:nvSpPr>
              <p:cNvPr id="163" name="Oval 154">
                <a:extLst>
                  <a:ext uri="{FF2B5EF4-FFF2-40B4-BE49-F238E27FC236}">
                    <a16:creationId xmlns="" xmlns:a16="http://schemas.microsoft.com/office/drawing/2014/main" xmlns:lc="http://schemas.openxmlformats.org/drawingml/2006/lockedCanvas" id="{95B3AE36-4AAD-4D2F-9F16-4286A92F6120}"/>
                  </a:ext>
                </a:extLst>
              </p:cNvPr>
              <p:cNvSpPr/>
              <p:nvPr/>
            </p:nvSpPr>
            <p:spPr>
              <a:xfrm rot="10800000">
                <a:off x="6072020" y="-752040"/>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4" name="Oval 155">
                <a:extLst>
                  <a:ext uri="{FF2B5EF4-FFF2-40B4-BE49-F238E27FC236}">
                    <a16:creationId xmlns="" xmlns:a16="http://schemas.microsoft.com/office/drawing/2014/main" xmlns:lc="http://schemas.openxmlformats.org/drawingml/2006/lockedCanvas" id="{3FA5ACC8-1E6C-4414-B302-E32BF0FA1CC7}"/>
                  </a:ext>
                </a:extLst>
              </p:cNvPr>
              <p:cNvSpPr/>
              <p:nvPr/>
            </p:nvSpPr>
            <p:spPr>
              <a:xfrm rot="10800000">
                <a:off x="5323806" y="-742159"/>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5" name="Oval 156">
                <a:extLst>
                  <a:ext uri="{FF2B5EF4-FFF2-40B4-BE49-F238E27FC236}">
                    <a16:creationId xmlns="" xmlns:a16="http://schemas.microsoft.com/office/drawing/2014/main" xmlns:lc="http://schemas.openxmlformats.org/drawingml/2006/lockedCanvas" id="{91E5404A-1EB8-4FF6-A4EE-05FBA3BFAFDF}"/>
                  </a:ext>
                </a:extLst>
              </p:cNvPr>
              <p:cNvSpPr/>
              <p:nvPr/>
            </p:nvSpPr>
            <p:spPr>
              <a:xfrm rot="10800000">
                <a:off x="6109133" y="-911948"/>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6" name="Oval 157">
                <a:extLst>
                  <a:ext uri="{FF2B5EF4-FFF2-40B4-BE49-F238E27FC236}">
                    <a16:creationId xmlns="" xmlns:a16="http://schemas.microsoft.com/office/drawing/2014/main" xmlns:lc="http://schemas.openxmlformats.org/drawingml/2006/lockedCanvas" id="{37520633-4A20-417B-B58D-03B348D5436C}"/>
                  </a:ext>
                </a:extLst>
              </p:cNvPr>
              <p:cNvSpPr/>
              <p:nvPr/>
            </p:nvSpPr>
            <p:spPr>
              <a:xfrm rot="10800000">
                <a:off x="6027019" y="-1079017"/>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7" name="Oval 158">
                <a:extLst>
                  <a:ext uri="{FF2B5EF4-FFF2-40B4-BE49-F238E27FC236}">
                    <a16:creationId xmlns="" xmlns:a16="http://schemas.microsoft.com/office/drawing/2014/main" xmlns:lc="http://schemas.openxmlformats.org/drawingml/2006/lockedCanvas" id="{49CD85A8-A463-4314-ABEA-32931A256B69}"/>
                  </a:ext>
                </a:extLst>
              </p:cNvPr>
              <p:cNvSpPr/>
              <p:nvPr/>
            </p:nvSpPr>
            <p:spPr>
              <a:xfrm rot="10800000">
                <a:off x="5316597" y="-908197"/>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8" name="Oval 159">
                <a:extLst>
                  <a:ext uri="{FF2B5EF4-FFF2-40B4-BE49-F238E27FC236}">
                    <a16:creationId xmlns="" xmlns:a16="http://schemas.microsoft.com/office/drawing/2014/main" xmlns:lc="http://schemas.openxmlformats.org/drawingml/2006/lockedCanvas" id="{931CD13D-D226-40CD-AA3D-E74ABA777982}"/>
                  </a:ext>
                </a:extLst>
              </p:cNvPr>
              <p:cNvSpPr/>
              <p:nvPr/>
            </p:nvSpPr>
            <p:spPr>
              <a:xfrm rot="10800000">
                <a:off x="5404310" y="-1079017"/>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9" name="Oval 160">
                <a:extLst>
                  <a:ext uri="{FF2B5EF4-FFF2-40B4-BE49-F238E27FC236}">
                    <a16:creationId xmlns="" xmlns:a16="http://schemas.microsoft.com/office/drawing/2014/main" xmlns:lc="http://schemas.openxmlformats.org/drawingml/2006/lockedCanvas" id="{F125C7FD-8BA6-4B7A-A72A-4CCB6E4FE37D}"/>
                  </a:ext>
                </a:extLst>
              </p:cNvPr>
              <p:cNvSpPr/>
              <p:nvPr/>
            </p:nvSpPr>
            <p:spPr>
              <a:xfrm rot="10800000">
                <a:off x="5550148" y="-1229144"/>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0" name="Oval 161">
                <a:extLst>
                  <a:ext uri="{FF2B5EF4-FFF2-40B4-BE49-F238E27FC236}">
                    <a16:creationId xmlns="" xmlns:a16="http://schemas.microsoft.com/office/drawing/2014/main" xmlns:lc="http://schemas.openxmlformats.org/drawingml/2006/lockedCanvas" id="{678BC253-5BDE-4108-879F-E2588F795A4F}"/>
                  </a:ext>
                </a:extLst>
              </p:cNvPr>
              <p:cNvSpPr/>
              <p:nvPr/>
            </p:nvSpPr>
            <p:spPr>
              <a:xfrm rot="10800000">
                <a:off x="5913127" y="-1202906"/>
                <a:ext cx="103482" cy="1034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1" name="Rectangle 162">
                <a:extLst>
                  <a:ext uri="{FF2B5EF4-FFF2-40B4-BE49-F238E27FC236}">
                    <a16:creationId xmlns="" xmlns:a16="http://schemas.microsoft.com/office/drawing/2014/main" xmlns:lc="http://schemas.openxmlformats.org/drawingml/2006/lockedCanvas" id="{0F1F8D08-86D0-4A2F-B703-785097D3A597}"/>
                  </a:ext>
                </a:extLst>
              </p:cNvPr>
              <p:cNvSpPr/>
              <p:nvPr/>
            </p:nvSpPr>
            <p:spPr>
              <a:xfrm rot="10800000">
                <a:off x="5394324" y="-698484"/>
                <a:ext cx="784225"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2" name="Rectangle 163">
                <a:extLst>
                  <a:ext uri="{FF2B5EF4-FFF2-40B4-BE49-F238E27FC236}">
                    <a16:creationId xmlns="" xmlns:a16="http://schemas.microsoft.com/office/drawing/2014/main" xmlns:lc="http://schemas.openxmlformats.org/drawingml/2006/lockedCanvas" id="{4C24161E-6B44-46E5-8917-E7E97DB27A41}"/>
                  </a:ext>
                </a:extLst>
              </p:cNvPr>
              <p:cNvSpPr/>
              <p:nvPr/>
            </p:nvSpPr>
            <p:spPr>
              <a:xfrm rot="10800000">
                <a:off x="5400338" y="-853376"/>
                <a:ext cx="784225"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3" name="Rectangle 164">
                <a:extLst>
                  <a:ext uri="{FF2B5EF4-FFF2-40B4-BE49-F238E27FC236}">
                    <a16:creationId xmlns="" xmlns:a16="http://schemas.microsoft.com/office/drawing/2014/main" xmlns:lc="http://schemas.openxmlformats.org/drawingml/2006/lockedCanvas" id="{2B5CECD6-7569-4684-99C1-6D74DC04CF6E}"/>
                  </a:ext>
                </a:extLst>
              </p:cNvPr>
              <p:cNvSpPr/>
              <p:nvPr/>
            </p:nvSpPr>
            <p:spPr>
              <a:xfrm rot="10800000" flipV="1">
                <a:off x="5534919" y="-1020173"/>
                <a:ext cx="520702" cy="45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4" name="Rectangle 165">
                <a:extLst>
                  <a:ext uri="{FF2B5EF4-FFF2-40B4-BE49-F238E27FC236}">
                    <a16:creationId xmlns="" xmlns:a16="http://schemas.microsoft.com/office/drawing/2014/main" xmlns:lc="http://schemas.openxmlformats.org/drawingml/2006/lockedCanvas" id="{45811261-9824-4AD8-A819-82882A93E22F}"/>
                  </a:ext>
                </a:extLst>
              </p:cNvPr>
              <p:cNvSpPr/>
              <p:nvPr/>
            </p:nvSpPr>
            <p:spPr>
              <a:xfrm rot="10800000" flipV="1">
                <a:off x="5658310" y="-1175063"/>
                <a:ext cx="279400" cy="45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5" name="Oval 166">
                <a:extLst>
                  <a:ext uri="{FF2B5EF4-FFF2-40B4-BE49-F238E27FC236}">
                    <a16:creationId xmlns="" xmlns:a16="http://schemas.microsoft.com/office/drawing/2014/main" xmlns:lc="http://schemas.openxmlformats.org/drawingml/2006/lockedCanvas" id="{1BF16199-B11C-45AE-920B-43AE3FDEEB3D}"/>
                  </a:ext>
                </a:extLst>
              </p:cNvPr>
              <p:cNvSpPr/>
              <p:nvPr/>
            </p:nvSpPr>
            <p:spPr>
              <a:xfrm>
                <a:off x="5681738" y="-295914"/>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6" name="Oval 167">
                <a:extLst>
                  <a:ext uri="{FF2B5EF4-FFF2-40B4-BE49-F238E27FC236}">
                    <a16:creationId xmlns="" xmlns:a16="http://schemas.microsoft.com/office/drawing/2014/main" xmlns:lc="http://schemas.openxmlformats.org/drawingml/2006/lockedCanvas" id="{F006E2AA-06F5-499D-B9DB-BD7178135E90}"/>
                  </a:ext>
                </a:extLst>
              </p:cNvPr>
              <p:cNvSpPr/>
              <p:nvPr/>
            </p:nvSpPr>
            <p:spPr>
              <a:xfrm>
                <a:off x="5423354" y="-568298"/>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7" name="Oval 168">
                <a:extLst>
                  <a:ext uri="{FF2B5EF4-FFF2-40B4-BE49-F238E27FC236}">
                    <a16:creationId xmlns="" xmlns:a16="http://schemas.microsoft.com/office/drawing/2014/main" xmlns:lc="http://schemas.openxmlformats.org/drawingml/2006/lockedCanvas" id="{222710F9-FF0F-4F60-8EC6-15526CF604FB}"/>
                  </a:ext>
                </a:extLst>
              </p:cNvPr>
              <p:cNvSpPr/>
              <p:nvPr/>
            </p:nvSpPr>
            <p:spPr>
              <a:xfrm>
                <a:off x="5959523" y="-572533"/>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8" name="Oval 169">
                <a:extLst>
                  <a:ext uri="{FF2B5EF4-FFF2-40B4-BE49-F238E27FC236}">
                    <a16:creationId xmlns="" xmlns:a16="http://schemas.microsoft.com/office/drawing/2014/main" xmlns:lc="http://schemas.openxmlformats.org/drawingml/2006/lockedCanvas" id="{B214C92B-36E1-4C06-B57A-2C4D9319AC17}"/>
                  </a:ext>
                </a:extLst>
              </p:cNvPr>
              <p:cNvSpPr/>
              <p:nvPr/>
            </p:nvSpPr>
            <p:spPr>
              <a:xfrm>
                <a:off x="5823220" y="-430024"/>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9" name="Oval 170">
                <a:extLst>
                  <a:ext uri="{FF2B5EF4-FFF2-40B4-BE49-F238E27FC236}">
                    <a16:creationId xmlns="" xmlns:a16="http://schemas.microsoft.com/office/drawing/2014/main" xmlns:lc="http://schemas.openxmlformats.org/drawingml/2006/lockedCanvas" id="{5272F218-9C4E-418B-BB55-08E95963A20E}"/>
                  </a:ext>
                </a:extLst>
              </p:cNvPr>
              <p:cNvSpPr/>
              <p:nvPr/>
            </p:nvSpPr>
            <p:spPr>
              <a:xfrm>
                <a:off x="5577918" y="-410420"/>
                <a:ext cx="103482" cy="1034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0" name="Rectangle 171">
                <a:extLst>
                  <a:ext uri="{FF2B5EF4-FFF2-40B4-BE49-F238E27FC236}">
                    <a16:creationId xmlns="" xmlns:a16="http://schemas.microsoft.com/office/drawing/2014/main" xmlns:lc="http://schemas.openxmlformats.org/drawingml/2006/lockedCanvas" id="{BBF18AFA-0F24-489A-816E-07146321AEB1}"/>
                  </a:ext>
                </a:extLst>
              </p:cNvPr>
              <p:cNvSpPr/>
              <p:nvPr/>
            </p:nvSpPr>
            <p:spPr>
              <a:xfrm rot="10800000" flipV="1">
                <a:off x="5526085" y="-520987"/>
                <a:ext cx="520702" cy="45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1" name="Rectangle 172">
                <a:extLst>
                  <a:ext uri="{FF2B5EF4-FFF2-40B4-BE49-F238E27FC236}">
                    <a16:creationId xmlns="" xmlns:a16="http://schemas.microsoft.com/office/drawing/2014/main" xmlns:lc="http://schemas.openxmlformats.org/drawingml/2006/lockedCanvas" id="{7795FFFE-45FA-4F76-AB8A-6157C798A1E4}"/>
                  </a:ext>
                </a:extLst>
              </p:cNvPr>
              <p:cNvSpPr/>
              <p:nvPr/>
            </p:nvSpPr>
            <p:spPr>
              <a:xfrm rot="10800000" flipV="1">
                <a:off x="5640228" y="-383857"/>
                <a:ext cx="279400" cy="45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131" name="Group 122">
              <a:extLst>
                <a:ext uri="{FF2B5EF4-FFF2-40B4-BE49-F238E27FC236}">
                  <a16:creationId xmlns="" xmlns:a16="http://schemas.microsoft.com/office/drawing/2014/main" xmlns:lc="http://schemas.openxmlformats.org/drawingml/2006/lockedCanvas" id="{27F7ACED-8978-46A3-91CC-2B7F108EFA1C}"/>
                </a:ext>
              </a:extLst>
            </p:cNvPr>
            <p:cNvGrpSpPr/>
            <p:nvPr/>
          </p:nvGrpSpPr>
          <p:grpSpPr>
            <a:xfrm>
              <a:off x="5559743" y="3666661"/>
              <a:ext cx="951120" cy="1694570"/>
              <a:chOff x="5559743" y="3666661"/>
              <a:chExt cx="951120" cy="1694570"/>
            </a:xfrm>
            <a:grpFill/>
          </p:grpSpPr>
          <p:sp>
            <p:nvSpPr>
              <p:cNvPr id="132" name="Oval 123">
                <a:extLst>
                  <a:ext uri="{FF2B5EF4-FFF2-40B4-BE49-F238E27FC236}">
                    <a16:creationId xmlns="" xmlns:a16="http://schemas.microsoft.com/office/drawing/2014/main" xmlns:lc="http://schemas.openxmlformats.org/drawingml/2006/lockedCanvas" id="{5F6D151B-63F6-4571-8D09-6E4ECA8CAA7A}"/>
                  </a:ext>
                </a:extLst>
              </p:cNvPr>
              <p:cNvSpPr/>
              <p:nvPr/>
            </p:nvSpPr>
            <p:spPr>
              <a:xfrm rot="10800000">
                <a:off x="6324140" y="4143765"/>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3" name="Oval 124">
                <a:extLst>
                  <a:ext uri="{FF2B5EF4-FFF2-40B4-BE49-F238E27FC236}">
                    <a16:creationId xmlns="" xmlns:a16="http://schemas.microsoft.com/office/drawing/2014/main" xmlns:lc="http://schemas.openxmlformats.org/drawingml/2006/lockedCanvas" id="{51F78CD8-B872-4DE4-AFD7-457834966DBF}"/>
                  </a:ext>
                </a:extLst>
              </p:cNvPr>
              <p:cNvSpPr/>
              <p:nvPr/>
            </p:nvSpPr>
            <p:spPr>
              <a:xfrm rot="10800000">
                <a:off x="5575926" y="4153646"/>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4" name="Oval 125">
                <a:extLst>
                  <a:ext uri="{FF2B5EF4-FFF2-40B4-BE49-F238E27FC236}">
                    <a16:creationId xmlns="" xmlns:a16="http://schemas.microsoft.com/office/drawing/2014/main" xmlns:lc="http://schemas.openxmlformats.org/drawingml/2006/lockedCanvas" id="{FBE1C89E-91DC-4D81-A3B5-220B9FCC87BB}"/>
                  </a:ext>
                </a:extLst>
              </p:cNvPr>
              <p:cNvSpPr/>
              <p:nvPr/>
            </p:nvSpPr>
            <p:spPr>
              <a:xfrm rot="10800000">
                <a:off x="6361253" y="3983857"/>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5" name="Oval 126">
                <a:extLst>
                  <a:ext uri="{FF2B5EF4-FFF2-40B4-BE49-F238E27FC236}">
                    <a16:creationId xmlns="" xmlns:a16="http://schemas.microsoft.com/office/drawing/2014/main" xmlns:lc="http://schemas.openxmlformats.org/drawingml/2006/lockedCanvas" id="{C3D44A3A-31B0-43DA-A661-A53324EB3EB0}"/>
                  </a:ext>
                </a:extLst>
              </p:cNvPr>
              <p:cNvSpPr/>
              <p:nvPr/>
            </p:nvSpPr>
            <p:spPr>
              <a:xfrm rot="10800000">
                <a:off x="6279139" y="3816788"/>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6" name="Oval 127">
                <a:extLst>
                  <a:ext uri="{FF2B5EF4-FFF2-40B4-BE49-F238E27FC236}">
                    <a16:creationId xmlns="" xmlns:a16="http://schemas.microsoft.com/office/drawing/2014/main" xmlns:lc="http://schemas.openxmlformats.org/drawingml/2006/lockedCanvas" id="{D3A335F5-A8F8-4490-960C-7EBA8DFCFC0F}"/>
                  </a:ext>
                </a:extLst>
              </p:cNvPr>
              <p:cNvSpPr/>
              <p:nvPr/>
            </p:nvSpPr>
            <p:spPr>
              <a:xfrm rot="10800000">
                <a:off x="5568717" y="3987608"/>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7" name="Oval 128">
                <a:extLst>
                  <a:ext uri="{FF2B5EF4-FFF2-40B4-BE49-F238E27FC236}">
                    <a16:creationId xmlns="" xmlns:a16="http://schemas.microsoft.com/office/drawing/2014/main" xmlns:lc="http://schemas.openxmlformats.org/drawingml/2006/lockedCanvas" id="{DA7B670F-5FAC-467F-8D30-6595DCC66425}"/>
                  </a:ext>
                </a:extLst>
              </p:cNvPr>
              <p:cNvSpPr/>
              <p:nvPr/>
            </p:nvSpPr>
            <p:spPr>
              <a:xfrm rot="10800000">
                <a:off x="5656430" y="3816788"/>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8" name="Oval 129">
                <a:extLst>
                  <a:ext uri="{FF2B5EF4-FFF2-40B4-BE49-F238E27FC236}">
                    <a16:creationId xmlns="" xmlns:a16="http://schemas.microsoft.com/office/drawing/2014/main" xmlns:lc="http://schemas.openxmlformats.org/drawingml/2006/lockedCanvas" id="{B7F3BFFA-C84E-4998-BEF3-5C11BD493D2F}"/>
                  </a:ext>
                </a:extLst>
              </p:cNvPr>
              <p:cNvSpPr/>
              <p:nvPr/>
            </p:nvSpPr>
            <p:spPr>
              <a:xfrm rot="10800000">
                <a:off x="5802268" y="3666661"/>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9" name="Oval 130">
                <a:extLst>
                  <a:ext uri="{FF2B5EF4-FFF2-40B4-BE49-F238E27FC236}">
                    <a16:creationId xmlns="" xmlns:a16="http://schemas.microsoft.com/office/drawing/2014/main" xmlns:lc="http://schemas.openxmlformats.org/drawingml/2006/lockedCanvas" id="{A4C9B44B-C7CD-4286-89D8-CC4D550785EC}"/>
                  </a:ext>
                </a:extLst>
              </p:cNvPr>
              <p:cNvSpPr/>
              <p:nvPr/>
            </p:nvSpPr>
            <p:spPr>
              <a:xfrm rot="10800000">
                <a:off x="6165247" y="3692899"/>
                <a:ext cx="103482" cy="1034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0" name="Rectangle 131">
                <a:extLst>
                  <a:ext uri="{FF2B5EF4-FFF2-40B4-BE49-F238E27FC236}">
                    <a16:creationId xmlns="" xmlns:a16="http://schemas.microsoft.com/office/drawing/2014/main" xmlns:lc="http://schemas.openxmlformats.org/drawingml/2006/lockedCanvas" id="{09E2D7DE-28E2-4211-92E4-B6218F84893F}"/>
                  </a:ext>
                </a:extLst>
              </p:cNvPr>
              <p:cNvSpPr/>
              <p:nvPr/>
            </p:nvSpPr>
            <p:spPr>
              <a:xfrm>
                <a:off x="5646444" y="4197321"/>
                <a:ext cx="784225"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1" name="Rectangle 132">
                <a:extLst>
                  <a:ext uri="{FF2B5EF4-FFF2-40B4-BE49-F238E27FC236}">
                    <a16:creationId xmlns="" xmlns:a16="http://schemas.microsoft.com/office/drawing/2014/main" xmlns:lc="http://schemas.openxmlformats.org/drawingml/2006/lockedCanvas" id="{509472B5-DA82-44F0-B597-41B01F169EFC}"/>
                  </a:ext>
                </a:extLst>
              </p:cNvPr>
              <p:cNvSpPr/>
              <p:nvPr/>
            </p:nvSpPr>
            <p:spPr>
              <a:xfrm>
                <a:off x="5652458" y="4042429"/>
                <a:ext cx="784225"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2" name="Rectangle 133">
                <a:extLst>
                  <a:ext uri="{FF2B5EF4-FFF2-40B4-BE49-F238E27FC236}">
                    <a16:creationId xmlns="" xmlns:a16="http://schemas.microsoft.com/office/drawing/2014/main" xmlns:lc="http://schemas.openxmlformats.org/drawingml/2006/lockedCanvas" id="{F5FACBCE-5B7B-46F2-8F47-88110DAF9B8A}"/>
                  </a:ext>
                </a:extLst>
              </p:cNvPr>
              <p:cNvSpPr/>
              <p:nvPr/>
            </p:nvSpPr>
            <p:spPr>
              <a:xfrm flipV="1">
                <a:off x="5787039" y="3875632"/>
                <a:ext cx="520702" cy="45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3" name="Rectangle 134">
                <a:extLst>
                  <a:ext uri="{FF2B5EF4-FFF2-40B4-BE49-F238E27FC236}">
                    <a16:creationId xmlns="" xmlns:a16="http://schemas.microsoft.com/office/drawing/2014/main" xmlns:lc="http://schemas.openxmlformats.org/drawingml/2006/lockedCanvas" id="{16219909-5FF5-479B-9298-6D75EB5FA2B8}"/>
                  </a:ext>
                </a:extLst>
              </p:cNvPr>
              <p:cNvSpPr/>
              <p:nvPr/>
            </p:nvSpPr>
            <p:spPr>
              <a:xfrm flipV="1">
                <a:off x="5910430" y="3720742"/>
                <a:ext cx="279400" cy="45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4" name="Oval 135">
                <a:extLst>
                  <a:ext uri="{FF2B5EF4-FFF2-40B4-BE49-F238E27FC236}">
                    <a16:creationId xmlns="" xmlns:a16="http://schemas.microsoft.com/office/drawing/2014/main" xmlns:lc="http://schemas.openxmlformats.org/drawingml/2006/lockedCanvas" id="{7FBB7ABA-CB67-44C3-9100-96D90497666E}"/>
                  </a:ext>
                </a:extLst>
              </p:cNvPr>
              <p:cNvSpPr/>
              <p:nvPr/>
            </p:nvSpPr>
            <p:spPr>
              <a:xfrm>
                <a:off x="5952908" y="4600984"/>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5" name="Oval 136">
                <a:extLst>
                  <a:ext uri="{FF2B5EF4-FFF2-40B4-BE49-F238E27FC236}">
                    <a16:creationId xmlns="" xmlns:a16="http://schemas.microsoft.com/office/drawing/2014/main" xmlns:lc="http://schemas.openxmlformats.org/drawingml/2006/lockedCanvas" id="{EECB2059-47DC-4CC0-8994-D218C671D7CE}"/>
                  </a:ext>
                </a:extLst>
              </p:cNvPr>
              <p:cNvSpPr/>
              <p:nvPr/>
            </p:nvSpPr>
            <p:spPr>
              <a:xfrm>
                <a:off x="5675474" y="4327507"/>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6" name="Oval 137">
                <a:extLst>
                  <a:ext uri="{FF2B5EF4-FFF2-40B4-BE49-F238E27FC236}">
                    <a16:creationId xmlns="" xmlns:a16="http://schemas.microsoft.com/office/drawing/2014/main" xmlns:lc="http://schemas.openxmlformats.org/drawingml/2006/lockedCanvas" id="{838E69D9-A3F2-4E6A-A02E-11B9C45E6147}"/>
                  </a:ext>
                </a:extLst>
              </p:cNvPr>
              <p:cNvSpPr/>
              <p:nvPr/>
            </p:nvSpPr>
            <p:spPr>
              <a:xfrm>
                <a:off x="6211643" y="4323272"/>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7" name="Oval 138">
                <a:extLst>
                  <a:ext uri="{FF2B5EF4-FFF2-40B4-BE49-F238E27FC236}">
                    <a16:creationId xmlns="" xmlns:a16="http://schemas.microsoft.com/office/drawing/2014/main" xmlns:lc="http://schemas.openxmlformats.org/drawingml/2006/lockedCanvas" id="{B191E5A3-B935-4617-8762-8D1E6560383B}"/>
                  </a:ext>
                </a:extLst>
              </p:cNvPr>
              <p:cNvSpPr/>
              <p:nvPr/>
            </p:nvSpPr>
            <p:spPr>
              <a:xfrm>
                <a:off x="6075340" y="4465781"/>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8" name="Oval 139">
                <a:extLst>
                  <a:ext uri="{FF2B5EF4-FFF2-40B4-BE49-F238E27FC236}">
                    <a16:creationId xmlns="" xmlns:a16="http://schemas.microsoft.com/office/drawing/2014/main" xmlns:lc="http://schemas.openxmlformats.org/drawingml/2006/lockedCanvas" id="{85B970AE-7A93-4E70-92A7-56C40B910097}"/>
                  </a:ext>
                </a:extLst>
              </p:cNvPr>
              <p:cNvSpPr/>
              <p:nvPr/>
            </p:nvSpPr>
            <p:spPr>
              <a:xfrm>
                <a:off x="5830038" y="4485385"/>
                <a:ext cx="103482" cy="1034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9" name="Rectangle 140">
                <a:extLst>
                  <a:ext uri="{FF2B5EF4-FFF2-40B4-BE49-F238E27FC236}">
                    <a16:creationId xmlns="" xmlns:a16="http://schemas.microsoft.com/office/drawing/2014/main" xmlns:lc="http://schemas.openxmlformats.org/drawingml/2006/lockedCanvas" id="{DEDFFDFD-CA66-487C-A060-D9E124FD32E5}"/>
                  </a:ext>
                </a:extLst>
              </p:cNvPr>
              <p:cNvSpPr/>
              <p:nvPr/>
            </p:nvSpPr>
            <p:spPr>
              <a:xfrm flipV="1">
                <a:off x="5778205" y="4374818"/>
                <a:ext cx="520702" cy="45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0" name="Rectangle 141">
                <a:extLst>
                  <a:ext uri="{FF2B5EF4-FFF2-40B4-BE49-F238E27FC236}">
                    <a16:creationId xmlns="" xmlns:a16="http://schemas.microsoft.com/office/drawing/2014/main" xmlns:lc="http://schemas.openxmlformats.org/drawingml/2006/lockedCanvas" id="{69A639FF-2F09-40C9-90CE-92E872902220}"/>
                  </a:ext>
                </a:extLst>
              </p:cNvPr>
              <p:cNvSpPr/>
              <p:nvPr/>
            </p:nvSpPr>
            <p:spPr>
              <a:xfrm flipV="1">
                <a:off x="5892348" y="4511948"/>
                <a:ext cx="279400" cy="45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1" name="Oval 142">
                <a:extLst>
                  <a:ext uri="{FF2B5EF4-FFF2-40B4-BE49-F238E27FC236}">
                    <a16:creationId xmlns="" xmlns:a16="http://schemas.microsoft.com/office/drawing/2014/main" xmlns:lc="http://schemas.openxmlformats.org/drawingml/2006/lockedCanvas" id="{D57046DF-AABA-4563-9A54-EE0BA9BB0055}"/>
                  </a:ext>
                </a:extLst>
              </p:cNvPr>
              <p:cNvSpPr/>
              <p:nvPr/>
            </p:nvSpPr>
            <p:spPr>
              <a:xfrm rot="10800000">
                <a:off x="6350318" y="5211623"/>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2" name="Oval 143">
                <a:extLst>
                  <a:ext uri="{FF2B5EF4-FFF2-40B4-BE49-F238E27FC236}">
                    <a16:creationId xmlns="" xmlns:a16="http://schemas.microsoft.com/office/drawing/2014/main" xmlns:lc="http://schemas.openxmlformats.org/drawingml/2006/lockedCanvas" id="{37BE404B-BF43-4929-A48C-83CC274D1792}"/>
                  </a:ext>
                </a:extLst>
              </p:cNvPr>
              <p:cNvSpPr/>
              <p:nvPr/>
            </p:nvSpPr>
            <p:spPr>
              <a:xfrm rot="10800000">
                <a:off x="5559743" y="5211623"/>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3" name="Oval 144">
                <a:extLst>
                  <a:ext uri="{FF2B5EF4-FFF2-40B4-BE49-F238E27FC236}">
                    <a16:creationId xmlns="" xmlns:a16="http://schemas.microsoft.com/office/drawing/2014/main" xmlns:lc="http://schemas.openxmlformats.org/drawingml/2006/lockedCanvas" id="{AE65F050-81FA-42D3-9849-3AAF080ABF20}"/>
                  </a:ext>
                </a:extLst>
              </p:cNvPr>
              <p:cNvSpPr/>
              <p:nvPr/>
            </p:nvSpPr>
            <p:spPr>
              <a:xfrm rot="10800000">
                <a:off x="6342981" y="5023313"/>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4" name="Oval 145">
                <a:extLst>
                  <a:ext uri="{FF2B5EF4-FFF2-40B4-BE49-F238E27FC236}">
                    <a16:creationId xmlns="" xmlns:a16="http://schemas.microsoft.com/office/drawing/2014/main" xmlns:lc="http://schemas.openxmlformats.org/drawingml/2006/lockedCanvas" id="{609895A4-5955-47E0-8A00-2DDD044FA884}"/>
                  </a:ext>
                </a:extLst>
              </p:cNvPr>
              <p:cNvSpPr/>
              <p:nvPr/>
            </p:nvSpPr>
            <p:spPr>
              <a:xfrm rot="10800000">
                <a:off x="6245522" y="4858344"/>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5" name="Oval 146">
                <a:extLst>
                  <a:ext uri="{FF2B5EF4-FFF2-40B4-BE49-F238E27FC236}">
                    <a16:creationId xmlns="" xmlns:a16="http://schemas.microsoft.com/office/drawing/2014/main" xmlns:lc="http://schemas.openxmlformats.org/drawingml/2006/lockedCanvas" id="{278F7685-600F-4A36-AAC5-58CB58FBD530}"/>
                  </a:ext>
                </a:extLst>
              </p:cNvPr>
              <p:cNvSpPr/>
              <p:nvPr/>
            </p:nvSpPr>
            <p:spPr>
              <a:xfrm rot="10800000">
                <a:off x="5596856" y="5023313"/>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6" name="Oval 147">
                <a:extLst>
                  <a:ext uri="{FF2B5EF4-FFF2-40B4-BE49-F238E27FC236}">
                    <a16:creationId xmlns="" xmlns:a16="http://schemas.microsoft.com/office/drawing/2014/main" xmlns:lc="http://schemas.openxmlformats.org/drawingml/2006/lockedCanvas" id="{4B9F4AAC-AA03-4D74-8648-7178BDAF1B28}"/>
                  </a:ext>
                </a:extLst>
              </p:cNvPr>
              <p:cNvSpPr/>
              <p:nvPr/>
            </p:nvSpPr>
            <p:spPr>
              <a:xfrm rot="10800000">
                <a:off x="5712122" y="4858344"/>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7" name="Oval 148">
                <a:extLst>
                  <a:ext uri="{FF2B5EF4-FFF2-40B4-BE49-F238E27FC236}">
                    <a16:creationId xmlns="" xmlns:a16="http://schemas.microsoft.com/office/drawing/2014/main" xmlns:lc="http://schemas.openxmlformats.org/drawingml/2006/lockedCanvas" id="{1122CDC6-6EE5-424F-B23F-76681025A9DC}"/>
                  </a:ext>
                </a:extLst>
              </p:cNvPr>
              <p:cNvSpPr/>
              <p:nvPr/>
            </p:nvSpPr>
            <p:spPr>
              <a:xfrm rot="10800000">
                <a:off x="5850235" y="4737694"/>
                <a:ext cx="149610" cy="149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8" name="Oval 149">
                <a:extLst>
                  <a:ext uri="{FF2B5EF4-FFF2-40B4-BE49-F238E27FC236}">
                    <a16:creationId xmlns="" xmlns:a16="http://schemas.microsoft.com/office/drawing/2014/main" xmlns:lc="http://schemas.openxmlformats.org/drawingml/2006/lockedCanvas" id="{F6D8A1F2-DA61-464E-B3C7-65DFA48ED4AD}"/>
                  </a:ext>
                </a:extLst>
              </p:cNvPr>
              <p:cNvSpPr/>
              <p:nvPr/>
            </p:nvSpPr>
            <p:spPr>
              <a:xfrm rot="10800000">
                <a:off x="6125711" y="4760757"/>
                <a:ext cx="103482" cy="1034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9" name="Rectangle 150">
                <a:extLst>
                  <a:ext uri="{FF2B5EF4-FFF2-40B4-BE49-F238E27FC236}">
                    <a16:creationId xmlns="" xmlns:a16="http://schemas.microsoft.com/office/drawing/2014/main" xmlns:lc="http://schemas.openxmlformats.org/drawingml/2006/lockedCanvas" id="{2F430427-2234-4E02-8F0C-14CF2464C8FE}"/>
                  </a:ext>
                </a:extLst>
              </p:cNvPr>
              <p:cNvSpPr/>
              <p:nvPr/>
            </p:nvSpPr>
            <p:spPr>
              <a:xfrm rot="10800000">
                <a:off x="5639936" y="5265179"/>
                <a:ext cx="784225"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0" name="Rectangle 151">
                <a:extLst>
                  <a:ext uri="{FF2B5EF4-FFF2-40B4-BE49-F238E27FC236}">
                    <a16:creationId xmlns="" xmlns:a16="http://schemas.microsoft.com/office/drawing/2014/main" xmlns:lc="http://schemas.openxmlformats.org/drawingml/2006/lockedCanvas" id="{C94BD730-3876-4ED2-9731-FCC397A3DD19}"/>
                  </a:ext>
                </a:extLst>
              </p:cNvPr>
              <p:cNvSpPr/>
              <p:nvPr/>
            </p:nvSpPr>
            <p:spPr>
              <a:xfrm rot="10800000">
                <a:off x="5639936" y="5081029"/>
                <a:ext cx="784225"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1" name="Rectangle 152">
                <a:extLst>
                  <a:ext uri="{FF2B5EF4-FFF2-40B4-BE49-F238E27FC236}">
                    <a16:creationId xmlns="" xmlns:a16="http://schemas.microsoft.com/office/drawing/2014/main" xmlns:lc="http://schemas.openxmlformats.org/drawingml/2006/lockedCanvas" id="{F8E06F00-94F1-4537-8DC0-3AF0D299490A}"/>
                  </a:ext>
                </a:extLst>
              </p:cNvPr>
              <p:cNvSpPr/>
              <p:nvPr/>
            </p:nvSpPr>
            <p:spPr>
              <a:xfrm rot="10800000" flipV="1">
                <a:off x="5771697" y="4917188"/>
                <a:ext cx="520702" cy="45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2" name="Rectangle 153">
                <a:extLst>
                  <a:ext uri="{FF2B5EF4-FFF2-40B4-BE49-F238E27FC236}">
                    <a16:creationId xmlns="" xmlns:a16="http://schemas.microsoft.com/office/drawing/2014/main" xmlns:lc="http://schemas.openxmlformats.org/drawingml/2006/lockedCanvas" id="{1037BD5B-518B-4C79-9A37-86E372B3E9BD}"/>
                  </a:ext>
                </a:extLst>
              </p:cNvPr>
              <p:cNvSpPr/>
              <p:nvPr/>
            </p:nvSpPr>
            <p:spPr>
              <a:xfrm rot="10800000" flipV="1">
                <a:off x="5892348" y="4788600"/>
                <a:ext cx="279400" cy="45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sp>
        <p:nvSpPr>
          <p:cNvPr id="2" name="Tekstvak 1"/>
          <p:cNvSpPr txBox="1"/>
          <p:nvPr/>
        </p:nvSpPr>
        <p:spPr>
          <a:xfrm>
            <a:off x="1261241" y="2528427"/>
            <a:ext cx="3736428" cy="369332"/>
          </a:xfrm>
          <a:prstGeom prst="rect">
            <a:avLst/>
          </a:prstGeom>
          <a:noFill/>
        </p:spPr>
        <p:txBody>
          <a:bodyPr wrap="square" rtlCol="0">
            <a:spAutoFit/>
          </a:bodyPr>
          <a:lstStyle/>
          <a:p>
            <a:r>
              <a:rPr lang="nl-NL" dirty="0" smtClean="0">
                <a:latin typeface="Open Sans"/>
              </a:rPr>
              <a:t>Resultaat:  abracadabra?</a:t>
            </a:r>
            <a:endParaRPr lang="nl-NL" dirty="0">
              <a:latin typeface="Open Sans"/>
            </a:endParaRPr>
          </a:p>
        </p:txBody>
      </p:sp>
    </p:spTree>
    <p:extLst>
      <p:ext uri="{BB962C8B-B14F-4D97-AF65-F5344CB8AC3E}">
        <p14:creationId xmlns:p14="http://schemas.microsoft.com/office/powerpoint/2010/main" val="3859427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Afbeelding 12"/>
          <p:cNvPicPr>
            <a:picLocks noChangeAspect="1"/>
          </p:cNvPicPr>
          <p:nvPr/>
        </p:nvPicPr>
        <p:blipFill>
          <a:blip r:embed="rId3"/>
          <a:stretch>
            <a:fillRect/>
          </a:stretch>
        </p:blipFill>
        <p:spPr>
          <a:xfrm>
            <a:off x="2792383" y="501610"/>
            <a:ext cx="6709955" cy="1329284"/>
          </a:xfrm>
          <a:prstGeom prst="rect">
            <a:avLst/>
          </a:prstGeom>
        </p:spPr>
      </p:pic>
      <p:sp>
        <p:nvSpPr>
          <p:cNvPr id="10" name="Rechthoek 9"/>
          <p:cNvSpPr/>
          <p:nvPr/>
        </p:nvSpPr>
        <p:spPr>
          <a:xfrm>
            <a:off x="556773" y="2095620"/>
            <a:ext cx="3610303" cy="4455937"/>
          </a:xfrm>
          <a:prstGeom prst="rect">
            <a:avLst/>
          </a:prstGeom>
          <a:solidFill>
            <a:srgbClr val="3CB0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26" name="Picture 2"/>
          <p:cNvPicPr>
            <a:picLocks noChangeAspect="1" noChangeArrowheads="1"/>
          </p:cNvPicPr>
          <p:nvPr/>
        </p:nvPicPr>
        <p:blipFill>
          <a:blip r:embed="rId4">
            <a:duotone>
              <a:prstClr val="black"/>
              <a:srgbClr val="0070C0">
                <a:tint val="45000"/>
                <a:satMod val="400000"/>
              </a:srgbClr>
            </a:duotone>
            <a:extLst>
              <a:ext uri="{28A0092B-C50C-407E-A947-70E740481C1C}">
                <a14:useLocalDpi xmlns:a14="http://schemas.microsoft.com/office/drawing/2010/main" val="0"/>
              </a:ext>
            </a:extLst>
          </a:blip>
          <a:srcRect/>
          <a:stretch>
            <a:fillRect/>
          </a:stretch>
        </p:blipFill>
        <p:spPr bwMode="auto">
          <a:xfrm>
            <a:off x="4336816" y="2086752"/>
            <a:ext cx="3621088"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duotone>
              <a:prstClr val="black"/>
              <a:srgbClr val="993366">
                <a:tint val="45000"/>
                <a:satMod val="400000"/>
              </a:srgbClr>
            </a:duotone>
            <a:extLst>
              <a:ext uri="{28A0092B-C50C-407E-A947-70E740481C1C}">
                <a14:useLocalDpi xmlns:a14="http://schemas.microsoft.com/office/drawing/2010/main" val="0"/>
              </a:ext>
            </a:extLst>
          </a:blip>
          <a:srcRect/>
          <a:stretch>
            <a:fillRect/>
          </a:stretch>
        </p:blipFill>
        <p:spPr bwMode="auto">
          <a:xfrm>
            <a:off x="8084028" y="2086752"/>
            <a:ext cx="3621088" cy="4464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xmlns="" id="{DB0A9C50-B290-4C30-A65A-9D7AB111D154}"/>
              </a:ext>
            </a:extLst>
          </p:cNvPr>
          <p:cNvSpPr txBox="1"/>
          <p:nvPr/>
        </p:nvSpPr>
        <p:spPr>
          <a:xfrm>
            <a:off x="738076" y="2810988"/>
            <a:ext cx="3247696" cy="523220"/>
          </a:xfrm>
          <a:prstGeom prst="rect">
            <a:avLst/>
          </a:prstGeom>
          <a:noFill/>
        </p:spPr>
        <p:txBody>
          <a:bodyPr wrap="square" rtlCol="0">
            <a:spAutoFit/>
          </a:bodyPr>
          <a:lstStyle/>
          <a:p>
            <a:pPr>
              <a:defRPr/>
            </a:pPr>
            <a:r>
              <a:rPr lang="en-US" sz="2800" b="1" dirty="0" err="1" smtClean="0">
                <a:solidFill>
                  <a:srgbClr val="282F39"/>
                </a:solidFill>
                <a:latin typeface="Open Sans"/>
                <a:ea typeface="Noto Sans" panose="020B0502040504020204" pitchFamily="34"/>
                <a:cs typeface="Noto Sans" panose="020B0502040504020204" pitchFamily="34"/>
              </a:rPr>
              <a:t>Farmacogenetica</a:t>
            </a:r>
            <a:endParaRPr lang="en-US" sz="4000" b="1" dirty="0">
              <a:solidFill>
                <a:srgbClr val="282F39"/>
              </a:solidFill>
              <a:latin typeface="Open Sans"/>
              <a:ea typeface="Noto Sans" panose="020B0502040504020204" pitchFamily="34"/>
              <a:cs typeface="Noto Sans" panose="020B0502040504020204" pitchFamily="34"/>
            </a:endParaRPr>
          </a:p>
        </p:txBody>
      </p:sp>
      <p:sp>
        <p:nvSpPr>
          <p:cNvPr id="4" name="Tekstvak 3"/>
          <p:cNvSpPr txBox="1"/>
          <p:nvPr/>
        </p:nvSpPr>
        <p:spPr>
          <a:xfrm>
            <a:off x="845697" y="3792030"/>
            <a:ext cx="3032453" cy="1477328"/>
          </a:xfrm>
          <a:prstGeom prst="rect">
            <a:avLst/>
          </a:prstGeom>
          <a:noFill/>
        </p:spPr>
        <p:txBody>
          <a:bodyPr wrap="square" rtlCol="0">
            <a:spAutoFit/>
          </a:bodyPr>
          <a:lstStyle/>
          <a:p>
            <a:pPr algn="ctr"/>
            <a:r>
              <a:rPr lang="nl-NL" dirty="0" smtClean="0">
                <a:latin typeface="Open Sans"/>
              </a:rPr>
              <a:t>De invloed van genetische factoren op de farmacokinetiek en </a:t>
            </a:r>
            <a:r>
              <a:rPr lang="nl-NL" dirty="0" err="1" smtClean="0">
                <a:latin typeface="Open Sans"/>
              </a:rPr>
              <a:t>farmacodynamiek</a:t>
            </a:r>
            <a:r>
              <a:rPr lang="nl-NL" dirty="0" smtClean="0">
                <a:latin typeface="Open Sans"/>
              </a:rPr>
              <a:t> van een geneesmiddel. </a:t>
            </a:r>
            <a:endParaRPr lang="nl-NL" dirty="0">
              <a:latin typeface="Open Sans"/>
            </a:endParaRPr>
          </a:p>
        </p:txBody>
      </p:sp>
      <p:sp>
        <p:nvSpPr>
          <p:cNvPr id="6" name="Tekstvak 5"/>
          <p:cNvSpPr txBox="1"/>
          <p:nvPr/>
        </p:nvSpPr>
        <p:spPr>
          <a:xfrm>
            <a:off x="4934276" y="2810988"/>
            <a:ext cx="2575254" cy="523220"/>
          </a:xfrm>
          <a:prstGeom prst="rect">
            <a:avLst/>
          </a:prstGeom>
          <a:noFill/>
        </p:spPr>
        <p:txBody>
          <a:bodyPr wrap="square" rtlCol="0" anchor="ctr">
            <a:spAutoFit/>
          </a:bodyPr>
          <a:lstStyle/>
          <a:p>
            <a:pPr algn="ctr"/>
            <a:r>
              <a:rPr lang="nl-NL" sz="2800" b="1" dirty="0" smtClean="0">
                <a:latin typeface="Open Sans"/>
              </a:rPr>
              <a:t>Doel</a:t>
            </a:r>
            <a:endParaRPr lang="nl-NL" sz="2800" b="1" dirty="0">
              <a:latin typeface="Open Sans"/>
            </a:endParaRPr>
          </a:p>
        </p:txBody>
      </p:sp>
      <p:sp>
        <p:nvSpPr>
          <p:cNvPr id="19" name="TextBox 18">
            <a:extLst>
              <a:ext uri="{FF2B5EF4-FFF2-40B4-BE49-F238E27FC236}">
                <a16:creationId xmlns:a16="http://schemas.microsoft.com/office/drawing/2014/main" xmlns="" id="{8016977A-112F-4154-95F5-0608714FBFEE}"/>
              </a:ext>
            </a:extLst>
          </p:cNvPr>
          <p:cNvSpPr txBox="1"/>
          <p:nvPr/>
        </p:nvSpPr>
        <p:spPr>
          <a:xfrm>
            <a:off x="4520774" y="3930529"/>
            <a:ext cx="3253171" cy="1200329"/>
          </a:xfrm>
          <a:prstGeom prst="rect">
            <a:avLst/>
          </a:prstGeom>
          <a:noFill/>
        </p:spPr>
        <p:txBody>
          <a:bodyPr wrap="square" rtlCol="0">
            <a:spAutoFit/>
          </a:bodyPr>
          <a:lstStyle/>
          <a:p>
            <a:pPr algn="ctr"/>
            <a:r>
              <a:rPr lang="nl-NL" dirty="0" smtClean="0">
                <a:latin typeface="Open Sans"/>
              </a:rPr>
              <a:t>Onderzoeken van </a:t>
            </a:r>
            <a:r>
              <a:rPr lang="nl-NL" dirty="0">
                <a:latin typeface="Open Sans"/>
              </a:rPr>
              <a:t>het effect van genetische mutaties op de behandeluitkomst van geneesmiddelen. </a:t>
            </a:r>
          </a:p>
        </p:txBody>
      </p:sp>
      <p:sp>
        <p:nvSpPr>
          <p:cNvPr id="5" name="Tekstvak 4"/>
          <p:cNvSpPr txBox="1"/>
          <p:nvPr/>
        </p:nvSpPr>
        <p:spPr>
          <a:xfrm>
            <a:off x="7955412" y="2810988"/>
            <a:ext cx="3878317" cy="523220"/>
          </a:xfrm>
          <a:prstGeom prst="rect">
            <a:avLst/>
          </a:prstGeom>
          <a:noFill/>
        </p:spPr>
        <p:txBody>
          <a:bodyPr wrap="square" rtlCol="0">
            <a:spAutoFit/>
          </a:bodyPr>
          <a:lstStyle/>
          <a:p>
            <a:pPr algn="ctr"/>
            <a:r>
              <a:rPr lang="nl-NL" sz="2800" b="1" dirty="0" smtClean="0">
                <a:latin typeface="Open Sans"/>
              </a:rPr>
              <a:t>Genetisch paspoort</a:t>
            </a:r>
            <a:endParaRPr lang="nl-NL" sz="2800" b="1" dirty="0">
              <a:latin typeface="Open Sans"/>
            </a:endParaRPr>
          </a:p>
        </p:txBody>
      </p:sp>
      <p:sp>
        <p:nvSpPr>
          <p:cNvPr id="3" name="Tekstvak 2"/>
          <p:cNvSpPr txBox="1"/>
          <p:nvPr/>
        </p:nvSpPr>
        <p:spPr>
          <a:xfrm>
            <a:off x="8152482" y="3930529"/>
            <a:ext cx="3484179" cy="1200329"/>
          </a:xfrm>
          <a:prstGeom prst="rect">
            <a:avLst/>
          </a:prstGeom>
          <a:noFill/>
        </p:spPr>
        <p:txBody>
          <a:bodyPr wrap="square" rtlCol="0">
            <a:spAutoFit/>
          </a:bodyPr>
          <a:lstStyle/>
          <a:p>
            <a:pPr algn="ctr"/>
            <a:r>
              <a:rPr lang="nl-NL" dirty="0" smtClean="0">
                <a:latin typeface="Open Sans"/>
              </a:rPr>
              <a:t>Deze kennis kan gevolgen hebben voor de keuze of dosering van een geneesmiddel bij een individuele patiënt. </a:t>
            </a:r>
            <a:endParaRPr lang="nl-NL" dirty="0">
              <a:latin typeface="Open Sans"/>
            </a:endParaRPr>
          </a:p>
        </p:txBody>
      </p:sp>
      <p:sp>
        <p:nvSpPr>
          <p:cNvPr id="15" name="Tekstvak 14"/>
          <p:cNvSpPr txBox="1"/>
          <p:nvPr/>
        </p:nvSpPr>
        <p:spPr>
          <a:xfrm>
            <a:off x="2855463" y="6547210"/>
            <a:ext cx="6646875" cy="369332"/>
          </a:xfrm>
          <a:prstGeom prst="rect">
            <a:avLst/>
          </a:prstGeom>
          <a:noFill/>
        </p:spPr>
        <p:txBody>
          <a:bodyPr wrap="square" rtlCol="0">
            <a:spAutoFit/>
          </a:bodyPr>
          <a:lstStyle/>
          <a:p>
            <a:pPr algn="ctr"/>
            <a:r>
              <a:rPr lang="nl-NL" dirty="0" smtClean="0">
                <a:solidFill>
                  <a:schemeClr val="bg1">
                    <a:lumMod val="85000"/>
                  </a:schemeClr>
                </a:solidFill>
              </a:rPr>
              <a:t>Bron: Framacogenetica.nl</a:t>
            </a:r>
            <a:endParaRPr lang="nl-NL" dirty="0">
              <a:solidFill>
                <a:schemeClr val="bg1">
                  <a:lumMod val="85000"/>
                </a:schemeClr>
              </a:solidFill>
            </a:endParaRPr>
          </a:p>
        </p:txBody>
      </p:sp>
    </p:spTree>
    <p:extLst>
      <p:ext uri="{BB962C8B-B14F-4D97-AF65-F5344CB8AC3E}">
        <p14:creationId xmlns:p14="http://schemas.microsoft.com/office/powerpoint/2010/main" val="406629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4" grpId="0"/>
      <p:bldP spid="6" grpId="0"/>
      <p:bldP spid="19" grpId="0"/>
      <p:bldP spid="5"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xmlns="" id="{2B298976-C14E-424B-9ADF-CD11AEB0A21D}"/>
              </a:ext>
            </a:extLst>
          </p:cNvPr>
          <p:cNvSpPr txBox="1"/>
          <p:nvPr/>
        </p:nvSpPr>
        <p:spPr>
          <a:xfrm>
            <a:off x="1202749" y="235148"/>
            <a:ext cx="9673702" cy="861774"/>
          </a:xfrm>
          <a:prstGeom prst="rect">
            <a:avLst/>
          </a:prstGeom>
          <a:noFill/>
        </p:spPr>
        <p:txBody>
          <a:bodyPr wrap="square" rtlCol="0">
            <a:spAutoFit/>
          </a:bodyPr>
          <a:lstStyle/>
          <a:p>
            <a:pPr algn="ctr">
              <a:defRPr/>
            </a:pPr>
            <a:r>
              <a:rPr lang="en-US" sz="5000" b="1" dirty="0" err="1" smtClean="0">
                <a:solidFill>
                  <a:srgbClr val="282F39"/>
                </a:solidFill>
                <a:latin typeface="Open Sans"/>
                <a:ea typeface="Noto Sans" panose="020B0502040504020204" pitchFamily="34"/>
                <a:cs typeface="Noto Sans" panose="020B0502040504020204" pitchFamily="34"/>
              </a:rPr>
              <a:t>Waarom</a:t>
            </a:r>
            <a:r>
              <a:rPr lang="en-US" sz="5000" b="1" dirty="0" smtClean="0">
                <a:solidFill>
                  <a:srgbClr val="282F39"/>
                </a:solidFill>
                <a:latin typeface="Open Sans"/>
                <a:ea typeface="Noto Sans" panose="020B0502040504020204" pitchFamily="34"/>
                <a:cs typeface="Noto Sans" panose="020B0502040504020204" pitchFamily="34"/>
              </a:rPr>
              <a:t> </a:t>
            </a:r>
            <a:r>
              <a:rPr lang="en-US" sz="5000" b="1" dirty="0" err="1" smtClean="0">
                <a:solidFill>
                  <a:srgbClr val="282F39"/>
                </a:solidFill>
                <a:latin typeface="Open Sans"/>
                <a:ea typeface="Noto Sans" panose="020B0502040504020204" pitchFamily="34"/>
                <a:cs typeface="Noto Sans" panose="020B0502040504020204" pitchFamily="34"/>
              </a:rPr>
              <a:t>genetisch</a:t>
            </a:r>
            <a:r>
              <a:rPr lang="en-US" sz="5000" b="1" dirty="0" smtClean="0">
                <a:solidFill>
                  <a:srgbClr val="282F39"/>
                </a:solidFill>
                <a:latin typeface="Open Sans"/>
                <a:ea typeface="Noto Sans" panose="020B0502040504020204" pitchFamily="34"/>
                <a:cs typeface="Noto Sans" panose="020B0502040504020204" pitchFamily="34"/>
              </a:rPr>
              <a:t> </a:t>
            </a:r>
            <a:r>
              <a:rPr lang="en-US" sz="5000" b="1" dirty="0" err="1" smtClean="0">
                <a:solidFill>
                  <a:srgbClr val="282F39"/>
                </a:solidFill>
                <a:latin typeface="Open Sans"/>
                <a:ea typeface="Noto Sans" panose="020B0502040504020204" pitchFamily="34"/>
                <a:cs typeface="Noto Sans" panose="020B0502040504020204" pitchFamily="34"/>
              </a:rPr>
              <a:t>paspoort</a:t>
            </a:r>
            <a:r>
              <a:rPr lang="en-US" sz="5000" b="1" dirty="0" smtClean="0">
                <a:solidFill>
                  <a:srgbClr val="282F39"/>
                </a:solidFill>
                <a:latin typeface="Open Sans"/>
                <a:ea typeface="Noto Sans" panose="020B0502040504020204" pitchFamily="34"/>
                <a:cs typeface="Noto Sans" panose="020B0502040504020204" pitchFamily="34"/>
              </a:rPr>
              <a:t>?</a:t>
            </a:r>
            <a:endParaRPr lang="en-US" sz="5000" b="1" dirty="0">
              <a:solidFill>
                <a:srgbClr val="282F39"/>
              </a:solidFill>
              <a:latin typeface="Open Sans"/>
              <a:ea typeface="Noto Sans" panose="020B0502040504020204" pitchFamily="34"/>
              <a:cs typeface="Noto Sans" panose="020B0502040504020204" pitchFamily="34"/>
            </a:endParaRPr>
          </a:p>
        </p:txBody>
      </p:sp>
      <p:sp>
        <p:nvSpPr>
          <p:cNvPr id="28" name="Rectangle 27">
            <a:extLst>
              <a:ext uri="{FF2B5EF4-FFF2-40B4-BE49-F238E27FC236}">
                <a16:creationId xmlns:a16="http://schemas.microsoft.com/office/drawing/2014/main" xmlns="" id="{9015AC7D-45D1-4CBD-9C93-519C0F62FA8C}"/>
              </a:ext>
            </a:extLst>
          </p:cNvPr>
          <p:cNvSpPr/>
          <p:nvPr/>
        </p:nvSpPr>
        <p:spPr>
          <a:xfrm>
            <a:off x="1129624" y="1708524"/>
            <a:ext cx="4335728" cy="38260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FF"/>
                </a:solidFill>
              </a:rPr>
              <a:t> </a:t>
            </a:r>
          </a:p>
        </p:txBody>
      </p:sp>
      <p:sp>
        <p:nvSpPr>
          <p:cNvPr id="29" name="Rectangle 28">
            <a:extLst>
              <a:ext uri="{FF2B5EF4-FFF2-40B4-BE49-F238E27FC236}">
                <a16:creationId xmlns:a16="http://schemas.microsoft.com/office/drawing/2014/main" xmlns="" id="{1CB561A8-B2A9-430F-AC1E-05AFA50FBFA2}"/>
              </a:ext>
            </a:extLst>
          </p:cNvPr>
          <p:cNvSpPr/>
          <p:nvPr/>
        </p:nvSpPr>
        <p:spPr>
          <a:xfrm>
            <a:off x="5602100" y="1708524"/>
            <a:ext cx="3066962" cy="38260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0" name="Rectangle 29">
            <a:extLst>
              <a:ext uri="{FF2B5EF4-FFF2-40B4-BE49-F238E27FC236}">
                <a16:creationId xmlns:a16="http://schemas.microsoft.com/office/drawing/2014/main" xmlns="" id="{164A1E26-0B5F-47C6-8E75-8B5D8927AF7C}"/>
              </a:ext>
            </a:extLst>
          </p:cNvPr>
          <p:cNvSpPr/>
          <p:nvPr/>
        </p:nvSpPr>
        <p:spPr>
          <a:xfrm>
            <a:off x="8805794" y="1708525"/>
            <a:ext cx="2506202" cy="647094"/>
          </a:xfrm>
          <a:prstGeom prst="rect">
            <a:avLst/>
          </a:prstGeom>
          <a:solidFill>
            <a:srgbClr val="FCB4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1" name="Rectangle 30">
            <a:extLst>
              <a:ext uri="{FF2B5EF4-FFF2-40B4-BE49-F238E27FC236}">
                <a16:creationId xmlns:a16="http://schemas.microsoft.com/office/drawing/2014/main" xmlns="" id="{BFC0F0E8-B2A0-41E6-95FA-E8F0CE336893}"/>
              </a:ext>
            </a:extLst>
          </p:cNvPr>
          <p:cNvSpPr/>
          <p:nvPr/>
        </p:nvSpPr>
        <p:spPr>
          <a:xfrm>
            <a:off x="8805794" y="2355618"/>
            <a:ext cx="2506202" cy="20610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2" name="TextBox 31">
            <a:extLst>
              <a:ext uri="{FF2B5EF4-FFF2-40B4-BE49-F238E27FC236}">
                <a16:creationId xmlns:a16="http://schemas.microsoft.com/office/drawing/2014/main" xmlns="" id="{11B133E0-32A7-4B60-B8B8-05DBDB966366}"/>
              </a:ext>
            </a:extLst>
          </p:cNvPr>
          <p:cNvSpPr txBox="1"/>
          <p:nvPr/>
        </p:nvSpPr>
        <p:spPr>
          <a:xfrm>
            <a:off x="2122538" y="2032072"/>
            <a:ext cx="2349897" cy="1323439"/>
          </a:xfrm>
          <a:prstGeom prst="rect">
            <a:avLst/>
          </a:prstGeom>
          <a:noFill/>
        </p:spPr>
        <p:txBody>
          <a:bodyPr wrap="square" rtlCol="0">
            <a:spAutoFit/>
          </a:bodyPr>
          <a:lstStyle/>
          <a:p>
            <a:pPr algn="ctr">
              <a:defRPr/>
            </a:pPr>
            <a:r>
              <a:rPr lang="nl-NL" sz="8000" b="1" dirty="0" smtClean="0">
                <a:solidFill>
                  <a:srgbClr val="FFFFFF"/>
                </a:solidFill>
                <a:latin typeface="Open Sans"/>
                <a:ea typeface="Noto Sans" panose="020B0502040504020204" pitchFamily="34"/>
                <a:cs typeface="Noto Sans" panose="020B0502040504020204" pitchFamily="34"/>
              </a:rPr>
              <a:t>30</a:t>
            </a:r>
            <a:r>
              <a:rPr lang="ru-RU" sz="8000" b="1" dirty="0" smtClean="0">
                <a:solidFill>
                  <a:srgbClr val="FFFFFF"/>
                </a:solidFill>
                <a:latin typeface="Noto Sans" panose="020B0502040504020204" pitchFamily="34"/>
                <a:ea typeface="Noto Sans" panose="020B0502040504020204" pitchFamily="34"/>
                <a:cs typeface="Noto Sans" panose="020B0502040504020204" pitchFamily="34"/>
              </a:rPr>
              <a:t>%</a:t>
            </a:r>
            <a:endParaRPr lang="en-US" sz="8000" b="1" dirty="0">
              <a:solidFill>
                <a:srgbClr val="FFFFFF"/>
              </a:solidFill>
              <a:latin typeface="Open Sans"/>
              <a:ea typeface="Noto Sans" panose="020B0502040504020204" pitchFamily="34"/>
              <a:cs typeface="Noto Sans" panose="020B0502040504020204" pitchFamily="34"/>
            </a:endParaRPr>
          </a:p>
        </p:txBody>
      </p:sp>
      <p:sp>
        <p:nvSpPr>
          <p:cNvPr id="33" name="TextBox 32">
            <a:extLst>
              <a:ext uri="{FF2B5EF4-FFF2-40B4-BE49-F238E27FC236}">
                <a16:creationId xmlns:a16="http://schemas.microsoft.com/office/drawing/2014/main" xmlns="" id="{2D602185-D450-499B-B9B9-6C39B984D9A8}"/>
              </a:ext>
            </a:extLst>
          </p:cNvPr>
          <p:cNvSpPr txBox="1"/>
          <p:nvPr/>
        </p:nvSpPr>
        <p:spPr>
          <a:xfrm>
            <a:off x="5602101" y="3309837"/>
            <a:ext cx="3066961" cy="1015663"/>
          </a:xfrm>
          <a:prstGeom prst="rect">
            <a:avLst/>
          </a:prstGeom>
          <a:noFill/>
        </p:spPr>
        <p:txBody>
          <a:bodyPr wrap="square" rtlCol="0">
            <a:spAutoFit/>
          </a:bodyPr>
          <a:lstStyle/>
          <a:p>
            <a:pPr algn="ctr">
              <a:defRPr/>
            </a:pPr>
            <a:r>
              <a:rPr lang="nl-NL" sz="6000" b="1" dirty="0" smtClean="0">
                <a:solidFill>
                  <a:srgbClr val="FFFFFF"/>
                </a:solidFill>
                <a:latin typeface="Open Sans"/>
                <a:ea typeface="Noto Sans" panose="020B0502040504020204" pitchFamily="34"/>
                <a:cs typeface="Noto Sans" panose="020B0502040504020204" pitchFamily="34"/>
              </a:rPr>
              <a:t>200.000</a:t>
            </a:r>
            <a:endParaRPr lang="en-US" sz="6000" b="1" dirty="0">
              <a:solidFill>
                <a:srgbClr val="FFFFFF"/>
              </a:solidFill>
              <a:latin typeface="Open Sans"/>
              <a:ea typeface="Noto Sans" panose="020B0502040504020204" pitchFamily="34"/>
              <a:cs typeface="Noto Sans" panose="020B0502040504020204" pitchFamily="34"/>
            </a:endParaRPr>
          </a:p>
        </p:txBody>
      </p:sp>
      <p:sp>
        <p:nvSpPr>
          <p:cNvPr id="34" name="TextBox 33">
            <a:extLst>
              <a:ext uri="{FF2B5EF4-FFF2-40B4-BE49-F238E27FC236}">
                <a16:creationId xmlns:a16="http://schemas.microsoft.com/office/drawing/2014/main" xmlns="" id="{60444E75-1D0D-4AFA-BFAB-DE8AD98367EF}"/>
              </a:ext>
            </a:extLst>
          </p:cNvPr>
          <p:cNvSpPr txBox="1"/>
          <p:nvPr/>
        </p:nvSpPr>
        <p:spPr>
          <a:xfrm>
            <a:off x="8883946" y="1770843"/>
            <a:ext cx="2349897" cy="584775"/>
          </a:xfrm>
          <a:prstGeom prst="rect">
            <a:avLst/>
          </a:prstGeom>
          <a:noFill/>
        </p:spPr>
        <p:txBody>
          <a:bodyPr wrap="square" rtlCol="0">
            <a:spAutoFit/>
          </a:bodyPr>
          <a:lstStyle/>
          <a:p>
            <a:pPr algn="ctr">
              <a:defRPr/>
            </a:pPr>
            <a:r>
              <a:rPr lang="nl-NL" sz="3200" b="1" dirty="0" smtClean="0">
                <a:solidFill>
                  <a:srgbClr val="FFFFFF"/>
                </a:solidFill>
                <a:latin typeface="Open Sans"/>
                <a:ea typeface="Noto Sans" panose="020B0502040504020204" pitchFamily="34"/>
                <a:cs typeface="Noto Sans" panose="020B0502040504020204" pitchFamily="34"/>
              </a:rPr>
              <a:t>CYP2D6</a:t>
            </a:r>
            <a:endParaRPr lang="en-US" sz="3200" b="1" dirty="0">
              <a:solidFill>
                <a:srgbClr val="FFFFFF"/>
              </a:solidFill>
              <a:latin typeface="Open Sans"/>
              <a:ea typeface="Noto Sans" panose="020B0502040504020204" pitchFamily="34"/>
              <a:cs typeface="Noto Sans" panose="020B0502040504020204" pitchFamily="34"/>
            </a:endParaRPr>
          </a:p>
        </p:txBody>
      </p:sp>
      <p:sp>
        <p:nvSpPr>
          <p:cNvPr id="35" name="TextBox 34">
            <a:extLst>
              <a:ext uri="{FF2B5EF4-FFF2-40B4-BE49-F238E27FC236}">
                <a16:creationId xmlns:a16="http://schemas.microsoft.com/office/drawing/2014/main" xmlns="" id="{9ABBDF2A-2458-4407-9BD4-4C19D9D2F4FA}"/>
              </a:ext>
            </a:extLst>
          </p:cNvPr>
          <p:cNvSpPr txBox="1"/>
          <p:nvPr/>
        </p:nvSpPr>
        <p:spPr>
          <a:xfrm>
            <a:off x="8805795" y="2355619"/>
            <a:ext cx="2506202" cy="584775"/>
          </a:xfrm>
          <a:prstGeom prst="rect">
            <a:avLst/>
          </a:prstGeom>
          <a:noFill/>
        </p:spPr>
        <p:txBody>
          <a:bodyPr wrap="square" rtlCol="0">
            <a:spAutoFit/>
          </a:bodyPr>
          <a:lstStyle/>
          <a:p>
            <a:pPr algn="ctr">
              <a:defRPr/>
            </a:pPr>
            <a:r>
              <a:rPr lang="nl-NL" sz="3200" dirty="0" smtClean="0">
                <a:solidFill>
                  <a:srgbClr val="FFFFFF"/>
                </a:solidFill>
                <a:latin typeface="Open Sans"/>
                <a:ea typeface="Noto Sans" panose="020B0502040504020204" pitchFamily="34"/>
                <a:cs typeface="Noto Sans" panose="020B0502040504020204" pitchFamily="34"/>
              </a:rPr>
              <a:t>5-</a:t>
            </a:r>
            <a:r>
              <a:rPr lang="ru-RU" sz="3200" dirty="0" smtClean="0">
                <a:solidFill>
                  <a:srgbClr val="FFFFFF"/>
                </a:solidFill>
                <a:latin typeface="Noto Sans" panose="020B0502040504020204" pitchFamily="34"/>
                <a:ea typeface="Noto Sans" panose="020B0502040504020204" pitchFamily="34"/>
                <a:cs typeface="Noto Sans" panose="020B0502040504020204" pitchFamily="34"/>
              </a:rPr>
              <a:t>10</a:t>
            </a:r>
            <a:r>
              <a:rPr lang="ru-RU" sz="3200" dirty="0">
                <a:solidFill>
                  <a:srgbClr val="FFFFFF"/>
                </a:solidFill>
                <a:latin typeface="Noto Sans" panose="020B0502040504020204" pitchFamily="34"/>
                <a:ea typeface="Noto Sans" panose="020B0502040504020204" pitchFamily="34"/>
                <a:cs typeface="Noto Sans" panose="020B0502040504020204" pitchFamily="34"/>
              </a:rPr>
              <a:t>%</a:t>
            </a:r>
            <a:endParaRPr lang="en-US" sz="3200" dirty="0">
              <a:solidFill>
                <a:srgbClr val="FFFFFF"/>
              </a:solidFill>
              <a:latin typeface="Open Sans"/>
              <a:ea typeface="Noto Sans" panose="020B0502040504020204" pitchFamily="34"/>
              <a:cs typeface="Noto Sans" panose="020B0502040504020204" pitchFamily="34"/>
            </a:endParaRPr>
          </a:p>
        </p:txBody>
      </p:sp>
      <p:sp>
        <p:nvSpPr>
          <p:cNvPr id="39" name="TextBox 38">
            <a:extLst>
              <a:ext uri="{FF2B5EF4-FFF2-40B4-BE49-F238E27FC236}">
                <a16:creationId xmlns:a16="http://schemas.microsoft.com/office/drawing/2014/main" xmlns="" id="{2D0AF6E1-B2CD-42F7-B76B-AE669642C96D}"/>
              </a:ext>
            </a:extLst>
          </p:cNvPr>
          <p:cNvSpPr txBox="1"/>
          <p:nvPr/>
        </p:nvSpPr>
        <p:spPr>
          <a:xfrm>
            <a:off x="5880538" y="2390818"/>
            <a:ext cx="2538247" cy="369332"/>
          </a:xfrm>
          <a:prstGeom prst="rect">
            <a:avLst/>
          </a:prstGeom>
          <a:noFill/>
        </p:spPr>
        <p:txBody>
          <a:bodyPr wrap="square" rtlCol="0">
            <a:spAutoFit/>
          </a:bodyPr>
          <a:lstStyle/>
          <a:p>
            <a:pPr algn="ctr">
              <a:defRPr/>
            </a:pPr>
            <a:r>
              <a:rPr lang="en-US" dirty="0" err="1" smtClean="0">
                <a:solidFill>
                  <a:srgbClr val="FFFFFF"/>
                </a:solidFill>
                <a:latin typeface="Open Sans"/>
              </a:rPr>
              <a:t>Aanpassing</a:t>
            </a:r>
            <a:r>
              <a:rPr lang="en-US" dirty="0" smtClean="0">
                <a:solidFill>
                  <a:srgbClr val="FFFFFF"/>
                </a:solidFill>
                <a:latin typeface="Open Sans"/>
              </a:rPr>
              <a:t> van</a:t>
            </a:r>
            <a:endParaRPr lang="en-GB" dirty="0">
              <a:solidFill>
                <a:srgbClr val="FFFFFF"/>
              </a:solidFill>
              <a:latin typeface="Open Sans"/>
              <a:ea typeface="Noto Sans" panose="020B0502040504020204" pitchFamily="34"/>
              <a:cs typeface="Noto Sans" panose="020B0502040504020204" pitchFamily="34"/>
            </a:endParaRPr>
          </a:p>
        </p:txBody>
      </p:sp>
      <p:sp>
        <p:nvSpPr>
          <p:cNvPr id="2" name="Tekstvak 1"/>
          <p:cNvSpPr txBox="1"/>
          <p:nvPr/>
        </p:nvSpPr>
        <p:spPr>
          <a:xfrm>
            <a:off x="2036246" y="3586836"/>
            <a:ext cx="2522483" cy="1477328"/>
          </a:xfrm>
          <a:prstGeom prst="rect">
            <a:avLst/>
          </a:prstGeom>
          <a:noFill/>
        </p:spPr>
        <p:txBody>
          <a:bodyPr wrap="square" rtlCol="0">
            <a:spAutoFit/>
          </a:bodyPr>
          <a:lstStyle/>
          <a:p>
            <a:pPr algn="ctr"/>
            <a:r>
              <a:rPr lang="nl-NL" dirty="0">
                <a:solidFill>
                  <a:schemeClr val="bg1"/>
                </a:solidFill>
                <a:latin typeface="Open Sans"/>
              </a:rPr>
              <a:t>v</a:t>
            </a:r>
            <a:r>
              <a:rPr lang="nl-NL" dirty="0" smtClean="0">
                <a:solidFill>
                  <a:schemeClr val="bg1"/>
                </a:solidFill>
                <a:latin typeface="Open Sans"/>
              </a:rPr>
              <a:t>an de patiënten heeft een klinisch relevante gen-geneesmiddel interactie</a:t>
            </a:r>
            <a:br>
              <a:rPr lang="nl-NL" dirty="0" smtClean="0">
                <a:solidFill>
                  <a:schemeClr val="bg1"/>
                </a:solidFill>
                <a:latin typeface="Open Sans"/>
              </a:rPr>
            </a:br>
            <a:endParaRPr lang="nl-NL" dirty="0">
              <a:solidFill>
                <a:schemeClr val="bg1"/>
              </a:solidFill>
              <a:latin typeface="Open Sans"/>
            </a:endParaRPr>
          </a:p>
        </p:txBody>
      </p:sp>
      <p:sp>
        <p:nvSpPr>
          <p:cNvPr id="4" name="Tekstvak 3"/>
          <p:cNvSpPr txBox="1"/>
          <p:nvPr/>
        </p:nvSpPr>
        <p:spPr>
          <a:xfrm>
            <a:off x="8805794" y="2848172"/>
            <a:ext cx="2506202" cy="1477328"/>
          </a:xfrm>
          <a:prstGeom prst="rect">
            <a:avLst/>
          </a:prstGeom>
          <a:noFill/>
        </p:spPr>
        <p:txBody>
          <a:bodyPr wrap="square" rtlCol="0">
            <a:spAutoFit/>
          </a:bodyPr>
          <a:lstStyle/>
          <a:p>
            <a:pPr algn="ctr"/>
            <a:r>
              <a:rPr lang="nl-NL" dirty="0">
                <a:solidFill>
                  <a:schemeClr val="bg1"/>
                </a:solidFill>
                <a:latin typeface="Open Sans"/>
              </a:rPr>
              <a:t>v</a:t>
            </a:r>
            <a:r>
              <a:rPr lang="nl-NL" dirty="0" smtClean="0">
                <a:solidFill>
                  <a:schemeClr val="bg1"/>
                </a:solidFill>
                <a:latin typeface="Open Sans"/>
              </a:rPr>
              <a:t>an de westerse bevolking heeft dit enzym niet</a:t>
            </a:r>
            <a:br>
              <a:rPr lang="nl-NL" dirty="0" smtClean="0">
                <a:solidFill>
                  <a:schemeClr val="bg1"/>
                </a:solidFill>
                <a:latin typeface="Open Sans"/>
              </a:rPr>
            </a:br>
            <a:r>
              <a:rPr lang="nl-NL" dirty="0" smtClean="0">
                <a:solidFill>
                  <a:schemeClr val="bg1"/>
                </a:solidFill>
                <a:latin typeface="Open Sans"/>
              </a:rPr>
              <a:t>(trage </a:t>
            </a:r>
            <a:r>
              <a:rPr lang="nl-NL" dirty="0" err="1" smtClean="0">
                <a:solidFill>
                  <a:schemeClr val="bg1"/>
                </a:solidFill>
                <a:latin typeface="Open Sans"/>
              </a:rPr>
              <a:t>metaboliseerder</a:t>
            </a:r>
            <a:r>
              <a:rPr lang="nl-NL" dirty="0" smtClean="0">
                <a:solidFill>
                  <a:schemeClr val="bg1"/>
                </a:solidFill>
                <a:latin typeface="Open Sans"/>
              </a:rPr>
              <a:t>).</a:t>
            </a:r>
            <a:endParaRPr lang="nl-NL" dirty="0">
              <a:solidFill>
                <a:schemeClr val="bg1"/>
              </a:solidFill>
              <a:latin typeface="Open Sans"/>
            </a:endParaRPr>
          </a:p>
        </p:txBody>
      </p:sp>
      <p:sp>
        <p:nvSpPr>
          <p:cNvPr id="5" name="Rechthoek 4"/>
          <p:cNvSpPr/>
          <p:nvPr/>
        </p:nvSpPr>
        <p:spPr>
          <a:xfrm>
            <a:off x="8805794" y="4416668"/>
            <a:ext cx="2506202" cy="111790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p:cNvSpPr txBox="1"/>
          <p:nvPr/>
        </p:nvSpPr>
        <p:spPr>
          <a:xfrm>
            <a:off x="9176712" y="4416668"/>
            <a:ext cx="1764365" cy="923330"/>
          </a:xfrm>
          <a:prstGeom prst="rect">
            <a:avLst/>
          </a:prstGeom>
          <a:noFill/>
        </p:spPr>
        <p:txBody>
          <a:bodyPr wrap="square" rtlCol="0">
            <a:spAutoFit/>
          </a:bodyPr>
          <a:lstStyle/>
          <a:p>
            <a:pPr algn="ctr"/>
            <a:r>
              <a:rPr lang="nl-NL" dirty="0" err="1" smtClean="0">
                <a:solidFill>
                  <a:schemeClr val="bg1"/>
                </a:solidFill>
                <a:latin typeface="Open Sans"/>
              </a:rPr>
              <a:t>Metaboliseert</a:t>
            </a:r>
            <a:r>
              <a:rPr lang="nl-NL" dirty="0" smtClean="0">
                <a:solidFill>
                  <a:schemeClr val="bg1"/>
                </a:solidFill>
                <a:latin typeface="Open Sans"/>
              </a:rPr>
              <a:t> o.a. </a:t>
            </a:r>
            <a:r>
              <a:rPr lang="nl-NL" dirty="0" err="1" smtClean="0">
                <a:solidFill>
                  <a:schemeClr val="bg1"/>
                </a:solidFill>
                <a:latin typeface="Open Sans"/>
              </a:rPr>
              <a:t>nortriptyline</a:t>
            </a:r>
            <a:endParaRPr lang="nl-NL" dirty="0">
              <a:solidFill>
                <a:schemeClr val="bg1"/>
              </a:solidFill>
              <a:latin typeface="Open Sans"/>
            </a:endParaRPr>
          </a:p>
        </p:txBody>
      </p:sp>
      <p:sp>
        <p:nvSpPr>
          <p:cNvPr id="3" name="Tekstvak 2"/>
          <p:cNvSpPr txBox="1"/>
          <p:nvPr/>
        </p:nvSpPr>
        <p:spPr>
          <a:xfrm>
            <a:off x="3634379" y="6069724"/>
            <a:ext cx="5763050" cy="369332"/>
          </a:xfrm>
          <a:prstGeom prst="rect">
            <a:avLst/>
          </a:prstGeom>
          <a:noFill/>
        </p:spPr>
        <p:txBody>
          <a:bodyPr wrap="square" rtlCol="0">
            <a:spAutoFit/>
          </a:bodyPr>
          <a:lstStyle/>
          <a:p>
            <a:pPr algn="ctr"/>
            <a:r>
              <a:rPr lang="nl-NL" sz="1400" dirty="0" smtClean="0">
                <a:solidFill>
                  <a:schemeClr val="bg1">
                    <a:lumMod val="85000"/>
                  </a:schemeClr>
                </a:solidFill>
                <a:latin typeface="Open Sans"/>
              </a:rPr>
              <a:t>Bronnen: [Bank 2017] en [KNMP 2017] en [KNMP 2018</a:t>
            </a:r>
            <a:r>
              <a:rPr lang="nl-NL" dirty="0" smtClean="0">
                <a:solidFill>
                  <a:schemeClr val="bg1">
                    <a:lumMod val="85000"/>
                  </a:schemeClr>
                </a:solidFill>
              </a:rPr>
              <a:t>]</a:t>
            </a:r>
            <a:endParaRPr lang="nl-NL" dirty="0">
              <a:solidFill>
                <a:schemeClr val="bg1">
                  <a:lumMod val="85000"/>
                </a:schemeClr>
              </a:solidFill>
            </a:endParaRPr>
          </a:p>
        </p:txBody>
      </p:sp>
      <p:sp>
        <p:nvSpPr>
          <p:cNvPr id="7" name="Tekstvak 6"/>
          <p:cNvSpPr txBox="1"/>
          <p:nvPr/>
        </p:nvSpPr>
        <p:spPr>
          <a:xfrm>
            <a:off x="6124902" y="4416668"/>
            <a:ext cx="2049517" cy="369332"/>
          </a:xfrm>
          <a:prstGeom prst="rect">
            <a:avLst/>
          </a:prstGeom>
          <a:noFill/>
        </p:spPr>
        <p:txBody>
          <a:bodyPr wrap="square" rtlCol="0">
            <a:spAutoFit/>
          </a:bodyPr>
          <a:lstStyle/>
          <a:p>
            <a:pPr algn="ctr"/>
            <a:r>
              <a:rPr lang="nl-NL" dirty="0">
                <a:solidFill>
                  <a:schemeClr val="bg1"/>
                </a:solidFill>
                <a:latin typeface="Open Sans"/>
              </a:rPr>
              <a:t>r</a:t>
            </a:r>
            <a:r>
              <a:rPr lang="nl-NL" dirty="0" smtClean="0">
                <a:solidFill>
                  <a:schemeClr val="bg1"/>
                </a:solidFill>
                <a:latin typeface="Open Sans"/>
              </a:rPr>
              <a:t>ecepten per jaar</a:t>
            </a:r>
            <a:endParaRPr lang="nl-NL" dirty="0">
              <a:solidFill>
                <a:schemeClr val="bg1"/>
              </a:solidFill>
              <a:latin typeface="Open Sans"/>
            </a:endParaRPr>
          </a:p>
        </p:txBody>
      </p:sp>
      <p:sp>
        <p:nvSpPr>
          <p:cNvPr id="8" name="Rechthoek 7"/>
          <p:cNvSpPr/>
          <p:nvPr/>
        </p:nvSpPr>
        <p:spPr>
          <a:xfrm>
            <a:off x="1129624" y="5534572"/>
            <a:ext cx="10182373" cy="369332"/>
          </a:xfrm>
          <a:prstGeom prst="rect">
            <a:avLst/>
          </a:prstGeom>
        </p:spPr>
        <p:txBody>
          <a:bodyPr wrap="square">
            <a:spAutoFit/>
          </a:bodyPr>
          <a:lstStyle/>
          <a:p>
            <a:r>
              <a:rPr lang="nl-NL" dirty="0">
                <a:hlinkClick r:id="rId3"/>
              </a:rPr>
              <a:t>https://www.farmacotherapeutischkompas.nl/bladeren/preparaatteksten/5/5_fluoro_uracil__systemisch_</a:t>
            </a:r>
            <a:endParaRPr lang="nl-NL" dirty="0"/>
          </a:p>
        </p:txBody>
      </p:sp>
    </p:spTree>
    <p:extLst>
      <p:ext uri="{BB962C8B-B14F-4D97-AF65-F5344CB8AC3E}">
        <p14:creationId xmlns:p14="http://schemas.microsoft.com/office/powerpoint/2010/main" val="133927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p:bldP spid="33" grpId="0"/>
      <p:bldP spid="34" grpId="0"/>
      <p:bldP spid="35" grpId="0"/>
      <p:bldP spid="39" grpId="0"/>
      <p:bldP spid="2" grpId="0"/>
      <p:bldP spid="4" grpId="0"/>
      <p:bldP spid="5" grpId="0" animBg="1"/>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afbeelding 1"/>
          <p:cNvPicPr>
            <a:picLocks noGrp="1" noChangeAspect="1"/>
          </p:cNvPicPr>
          <p:nvPr/>
        </p:nvPicPr>
        <p:blipFill>
          <a:blip r:embed="rId3" cstate="print">
            <a:extLst>
              <a:ext uri="{28A0092B-C50C-407E-A947-70E740481C1C}">
                <a14:useLocalDpi xmlns:a14="http://schemas.microsoft.com/office/drawing/2010/main" val="0"/>
              </a:ext>
            </a:extLst>
          </a:blip>
          <a:srcRect l="5521" r="5521"/>
          <a:stretch>
            <a:fillRect/>
          </a:stretch>
        </p:blipFill>
        <p:spPr>
          <a:xfrm>
            <a:off x="0" y="0"/>
            <a:ext cx="6107556" cy="3429000"/>
          </a:xfrm>
          <a:prstGeom prst="rect">
            <a:avLst/>
          </a:prstGeom>
          <a:solidFill>
            <a:sysClr val="window" lastClr="FFFFFF">
              <a:lumMod val="95000"/>
            </a:sysClr>
          </a:solidFill>
        </p:spPr>
      </p:pic>
      <p:sp>
        <p:nvSpPr>
          <p:cNvPr id="9" name="Rechthoek 8"/>
          <p:cNvSpPr/>
          <p:nvPr/>
        </p:nvSpPr>
        <p:spPr>
          <a:xfrm>
            <a:off x="6063383" y="0"/>
            <a:ext cx="6128617" cy="3429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NL"/>
          </a:p>
        </p:txBody>
      </p:sp>
      <p:grpSp>
        <p:nvGrpSpPr>
          <p:cNvPr id="5" name="Group 13"/>
          <p:cNvGrpSpPr/>
          <p:nvPr/>
        </p:nvGrpSpPr>
        <p:grpSpPr>
          <a:xfrm>
            <a:off x="7600968" y="1809806"/>
            <a:ext cx="3009274" cy="144016"/>
            <a:chOff x="5366097" y="1916832"/>
            <a:chExt cx="3009274" cy="144016"/>
          </a:xfrm>
        </p:grpSpPr>
        <p:cxnSp>
          <p:nvCxnSpPr>
            <p:cNvPr id="6" name="Straight Connector 8"/>
            <p:cNvCxnSpPr/>
            <p:nvPr/>
          </p:nvCxnSpPr>
          <p:spPr>
            <a:xfrm>
              <a:off x="5366097" y="1988840"/>
              <a:ext cx="126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16"/>
            <p:cNvCxnSpPr/>
            <p:nvPr/>
          </p:nvCxnSpPr>
          <p:spPr>
            <a:xfrm>
              <a:off x="7115371" y="1988840"/>
              <a:ext cx="126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Diamond 10"/>
            <p:cNvSpPr/>
            <p:nvPr/>
          </p:nvSpPr>
          <p:spPr>
            <a:xfrm>
              <a:off x="6798726" y="1916832"/>
              <a:ext cx="144016" cy="144016"/>
            </a:xfrm>
            <a:prstGeom prst="diamond">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0" name="Tekstvak 9"/>
          <p:cNvSpPr txBox="1"/>
          <p:nvPr/>
        </p:nvSpPr>
        <p:spPr>
          <a:xfrm>
            <a:off x="6559474" y="514171"/>
            <a:ext cx="5092262" cy="1200329"/>
          </a:xfrm>
          <a:prstGeom prst="rect">
            <a:avLst/>
          </a:prstGeom>
          <a:noFill/>
        </p:spPr>
        <p:txBody>
          <a:bodyPr wrap="square" rtlCol="0">
            <a:spAutoFit/>
          </a:bodyPr>
          <a:lstStyle/>
          <a:p>
            <a:pPr algn="ctr"/>
            <a:r>
              <a:rPr lang="nl-NL" dirty="0" smtClean="0">
                <a:solidFill>
                  <a:schemeClr val="bg1"/>
                </a:solidFill>
                <a:latin typeface="Open Sans"/>
              </a:rPr>
              <a:t>Voorgeschreven standaarddoseringen voor geneesmiddelen zijn vastgesteld op basis van effect en bijwerkingen van de gemiddelde patiënt. </a:t>
            </a:r>
            <a:endParaRPr lang="nl-NL" dirty="0">
              <a:solidFill>
                <a:schemeClr val="bg1"/>
              </a:solidFill>
              <a:latin typeface="Open Sans"/>
            </a:endParaRPr>
          </a:p>
        </p:txBody>
      </p:sp>
      <p:sp>
        <p:nvSpPr>
          <p:cNvPr id="11" name="Rounded Rectangle 40">
            <a:extLst>
              <a:ext uri="{FF2B5EF4-FFF2-40B4-BE49-F238E27FC236}">
                <a16:creationId xmlns="" xmlns:a16="http://schemas.microsoft.com/office/drawing/2014/main" id="{BFC8BC2E-8227-4FD0-A84D-E0052B67C8DD}"/>
              </a:ext>
            </a:extLst>
          </p:cNvPr>
          <p:cNvSpPr/>
          <p:nvPr/>
        </p:nvSpPr>
        <p:spPr>
          <a:xfrm rot="2942052">
            <a:off x="8898649" y="2457666"/>
            <a:ext cx="413912" cy="440339"/>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Rechthoek 11"/>
          <p:cNvSpPr/>
          <p:nvPr/>
        </p:nvSpPr>
        <p:spPr>
          <a:xfrm>
            <a:off x="0" y="3429000"/>
            <a:ext cx="6063384" cy="3429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grpSp>
        <p:nvGrpSpPr>
          <p:cNvPr id="13" name="Group 13">
            <a:extLst>
              <a:ext uri="{FF2B5EF4-FFF2-40B4-BE49-F238E27FC236}">
                <a16:creationId xmlns="" xmlns:a16="http://schemas.microsoft.com/office/drawing/2014/main" id="{D9FA4E73-AAE2-484E-BA55-C8E172108145}"/>
              </a:ext>
            </a:extLst>
          </p:cNvPr>
          <p:cNvGrpSpPr/>
          <p:nvPr/>
        </p:nvGrpSpPr>
        <p:grpSpPr>
          <a:xfrm>
            <a:off x="1527055" y="4521276"/>
            <a:ext cx="3009274" cy="144016"/>
            <a:chOff x="5366097" y="1916832"/>
            <a:chExt cx="3009274" cy="144016"/>
          </a:xfrm>
        </p:grpSpPr>
        <p:cxnSp>
          <p:nvCxnSpPr>
            <p:cNvPr id="14" name="Straight Connector 8">
              <a:extLst>
                <a:ext uri="{FF2B5EF4-FFF2-40B4-BE49-F238E27FC236}">
                  <a16:creationId xmlns="" xmlns:a16="http://schemas.microsoft.com/office/drawing/2014/main" id="{4DECFFB0-004B-4689-8D9D-371A470334AC}"/>
                </a:ext>
              </a:extLst>
            </p:cNvPr>
            <p:cNvCxnSpPr/>
            <p:nvPr/>
          </p:nvCxnSpPr>
          <p:spPr>
            <a:xfrm>
              <a:off x="5366097" y="1988840"/>
              <a:ext cx="126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6">
              <a:extLst>
                <a:ext uri="{FF2B5EF4-FFF2-40B4-BE49-F238E27FC236}">
                  <a16:creationId xmlns="" xmlns:a16="http://schemas.microsoft.com/office/drawing/2014/main" id="{12C64C4D-4FF9-465C-9AD4-4D1DAD950DBC}"/>
                </a:ext>
              </a:extLst>
            </p:cNvPr>
            <p:cNvCxnSpPr/>
            <p:nvPr/>
          </p:nvCxnSpPr>
          <p:spPr>
            <a:xfrm>
              <a:off x="7115371" y="1988840"/>
              <a:ext cx="126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Diamond 10">
              <a:extLst>
                <a:ext uri="{FF2B5EF4-FFF2-40B4-BE49-F238E27FC236}">
                  <a16:creationId xmlns="" xmlns:a16="http://schemas.microsoft.com/office/drawing/2014/main" id="{FFECD8ED-8748-488A-AFAB-F64A78922C47}"/>
                </a:ext>
              </a:extLst>
            </p:cNvPr>
            <p:cNvSpPr/>
            <p:nvPr/>
          </p:nvSpPr>
          <p:spPr>
            <a:xfrm>
              <a:off x="6798726" y="1916832"/>
              <a:ext cx="144016" cy="144016"/>
            </a:xfrm>
            <a:prstGeom prst="diamond">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7" name="Tekstvak 16"/>
          <p:cNvSpPr txBox="1"/>
          <p:nvPr/>
        </p:nvSpPr>
        <p:spPr>
          <a:xfrm>
            <a:off x="898634" y="4918841"/>
            <a:ext cx="4351283" cy="1477328"/>
          </a:xfrm>
          <a:prstGeom prst="rect">
            <a:avLst/>
          </a:prstGeom>
          <a:noFill/>
        </p:spPr>
        <p:txBody>
          <a:bodyPr wrap="square" rtlCol="0" anchor="ctr">
            <a:spAutoFit/>
          </a:bodyPr>
          <a:lstStyle/>
          <a:p>
            <a:pPr algn="ctr"/>
            <a:r>
              <a:rPr lang="nl-NL" dirty="0" smtClean="0">
                <a:solidFill>
                  <a:schemeClr val="bg1"/>
                </a:solidFill>
                <a:latin typeface="Open Sans"/>
              </a:rPr>
              <a:t>Wanneer door een DNA variant geneesmiddelen langzamer of sneller worden afgebroken, zal een standaard dosering meer bijwerkingen of minder effect geven. </a:t>
            </a:r>
            <a:endParaRPr lang="nl-NL" dirty="0">
              <a:solidFill>
                <a:schemeClr val="bg1"/>
              </a:solidFill>
              <a:latin typeface="Open Sans"/>
            </a:endParaRPr>
          </a:p>
        </p:txBody>
      </p:sp>
      <p:sp>
        <p:nvSpPr>
          <p:cNvPr id="18" name="Chord 32">
            <a:extLst>
              <a:ext uri="{FF2B5EF4-FFF2-40B4-BE49-F238E27FC236}">
                <a16:creationId xmlns="" xmlns:a16="http://schemas.microsoft.com/office/drawing/2014/main" id="{C4EF053B-CA40-4D28-AA10-50742939D99D}"/>
              </a:ext>
            </a:extLst>
          </p:cNvPr>
          <p:cNvSpPr/>
          <p:nvPr/>
        </p:nvSpPr>
        <p:spPr>
          <a:xfrm>
            <a:off x="2831134" y="3738598"/>
            <a:ext cx="445287" cy="441381"/>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aphicFrame>
        <p:nvGraphicFramePr>
          <p:cNvPr id="19" name="Tabel 18"/>
          <p:cNvGraphicFramePr>
            <a:graphicFrameLocks noGrp="1"/>
          </p:cNvGraphicFramePr>
          <p:nvPr>
            <p:extLst>
              <p:ext uri="{D42A27DB-BD31-4B8C-83A1-F6EECF244321}">
                <p14:modId xmlns:p14="http://schemas.microsoft.com/office/powerpoint/2010/main" val="3983249492"/>
              </p:ext>
            </p:extLst>
          </p:nvPr>
        </p:nvGraphicFramePr>
        <p:xfrm>
          <a:off x="6063385" y="3429000"/>
          <a:ext cx="6157517" cy="3428999"/>
        </p:xfrm>
        <a:graphic>
          <a:graphicData uri="http://schemas.openxmlformats.org/drawingml/2006/table">
            <a:tbl>
              <a:tblPr firstRow="1" bandRow="1">
                <a:tableStyleId>{8EC20E35-A176-4012-BC5E-935CFFF8708E}</a:tableStyleId>
              </a:tblPr>
              <a:tblGrid>
                <a:gridCol w="1120433"/>
                <a:gridCol w="2937130"/>
                <a:gridCol w="2099954"/>
              </a:tblGrid>
              <a:tr h="714496">
                <a:tc>
                  <a:txBody>
                    <a:bodyPr/>
                    <a:lstStyle/>
                    <a:p>
                      <a:r>
                        <a:rPr lang="nl-NL" sz="1600" dirty="0" smtClean="0">
                          <a:latin typeface="Open Sans"/>
                        </a:rPr>
                        <a:t>Enzym</a:t>
                      </a:r>
                      <a:endParaRPr lang="nl-NL" sz="1600" dirty="0">
                        <a:latin typeface="Open Sans"/>
                      </a:endParaRPr>
                    </a:p>
                  </a:txBody>
                  <a:tcPr/>
                </a:tc>
                <a:tc>
                  <a:txBody>
                    <a:bodyPr/>
                    <a:lstStyle/>
                    <a:p>
                      <a:r>
                        <a:rPr lang="nl-NL" sz="1600" dirty="0" smtClean="0">
                          <a:latin typeface="Open Sans"/>
                        </a:rPr>
                        <a:t>%</a:t>
                      </a:r>
                      <a:r>
                        <a:rPr lang="nl-NL" sz="1600" baseline="0" dirty="0" smtClean="0">
                          <a:latin typeface="Open Sans"/>
                        </a:rPr>
                        <a:t> geneesmiddelen via dit enzym gemetaboliseerd</a:t>
                      </a:r>
                      <a:endParaRPr lang="nl-NL" sz="1600" dirty="0">
                        <a:latin typeface="Open Sans"/>
                      </a:endParaRPr>
                    </a:p>
                  </a:txBody>
                  <a:tcPr/>
                </a:tc>
                <a:tc>
                  <a:txBody>
                    <a:bodyPr/>
                    <a:lstStyle/>
                    <a:p>
                      <a:r>
                        <a:rPr lang="nl-NL" sz="1600" dirty="0" smtClean="0">
                          <a:latin typeface="Open Sans"/>
                        </a:rPr>
                        <a:t>Referentiewaarden</a:t>
                      </a:r>
                      <a:br>
                        <a:rPr lang="nl-NL" sz="1600" dirty="0" smtClean="0">
                          <a:latin typeface="Open Sans"/>
                        </a:rPr>
                      </a:br>
                      <a:r>
                        <a:rPr lang="nl-NL" sz="1600" dirty="0" smtClean="0">
                          <a:latin typeface="Open Sans"/>
                        </a:rPr>
                        <a:t>% bevolking</a:t>
                      </a:r>
                      <a:endParaRPr lang="nl-NL" sz="1600" dirty="0">
                        <a:latin typeface="Open Sans"/>
                      </a:endParaRPr>
                    </a:p>
                  </a:txBody>
                  <a:tcPr/>
                </a:tc>
              </a:tr>
              <a:tr h="524251">
                <a:tc>
                  <a:txBody>
                    <a:bodyPr/>
                    <a:lstStyle/>
                    <a:p>
                      <a:r>
                        <a:rPr lang="nl-NL" sz="1600" dirty="0" smtClean="0">
                          <a:latin typeface="Open Sans"/>
                        </a:rPr>
                        <a:t>CYP1A2</a:t>
                      </a:r>
                      <a:endParaRPr lang="nl-NL" sz="1600" dirty="0">
                        <a:latin typeface="Open Sans"/>
                      </a:endParaRPr>
                    </a:p>
                  </a:txBody>
                  <a:tcPr/>
                </a:tc>
                <a:tc>
                  <a:txBody>
                    <a:bodyPr/>
                    <a:lstStyle/>
                    <a:p>
                      <a:r>
                        <a:rPr lang="nl-NL" sz="1600" dirty="0" smtClean="0">
                          <a:latin typeface="Open Sans"/>
                        </a:rPr>
                        <a:t>8-10%</a:t>
                      </a:r>
                      <a:endParaRPr lang="nl-NL" sz="1600" dirty="0">
                        <a:latin typeface="Open Sans"/>
                      </a:endParaRPr>
                    </a:p>
                  </a:txBody>
                  <a:tcPr/>
                </a:tc>
                <a:tc>
                  <a:txBody>
                    <a:bodyPr/>
                    <a:lstStyle/>
                    <a:p>
                      <a:r>
                        <a:rPr lang="nl-NL" sz="1600" dirty="0" smtClean="0">
                          <a:latin typeface="Open Sans"/>
                        </a:rPr>
                        <a:t>?</a:t>
                      </a:r>
                      <a:endParaRPr lang="nl-NL" sz="1600" dirty="0">
                        <a:latin typeface="Open Sans"/>
                      </a:endParaRPr>
                    </a:p>
                  </a:txBody>
                  <a:tcPr/>
                </a:tc>
              </a:tr>
              <a:tr h="475158">
                <a:tc>
                  <a:txBody>
                    <a:bodyPr/>
                    <a:lstStyle/>
                    <a:p>
                      <a:r>
                        <a:rPr lang="nl-NL" sz="1600" dirty="0" smtClean="0">
                          <a:latin typeface="Open Sans"/>
                        </a:rPr>
                        <a:t>CYP2C9</a:t>
                      </a:r>
                      <a:endParaRPr lang="nl-NL" sz="1600" dirty="0">
                        <a:latin typeface="Open Sans"/>
                      </a:endParaRPr>
                    </a:p>
                  </a:txBody>
                  <a:tcPr/>
                </a:tc>
                <a:tc>
                  <a:txBody>
                    <a:bodyPr/>
                    <a:lstStyle/>
                    <a:p>
                      <a:r>
                        <a:rPr lang="nl-NL" sz="1600" dirty="0" smtClean="0">
                          <a:latin typeface="Open Sans"/>
                        </a:rPr>
                        <a:t>10-20%</a:t>
                      </a:r>
                      <a:endParaRPr lang="nl-NL" sz="1600" dirty="0">
                        <a:latin typeface="Open Sans"/>
                      </a:endParaRPr>
                    </a:p>
                  </a:txBody>
                  <a:tcPr/>
                </a:tc>
                <a:tc>
                  <a:txBody>
                    <a:bodyPr/>
                    <a:lstStyle/>
                    <a:p>
                      <a:r>
                        <a:rPr lang="nl-NL" sz="1600" dirty="0" smtClean="0">
                          <a:latin typeface="Open Sans"/>
                        </a:rPr>
                        <a:t>2-5% PM, 15%</a:t>
                      </a:r>
                      <a:r>
                        <a:rPr lang="nl-NL" sz="1600" baseline="0" dirty="0" smtClean="0">
                          <a:latin typeface="Open Sans"/>
                        </a:rPr>
                        <a:t> IM</a:t>
                      </a:r>
                      <a:endParaRPr lang="nl-NL" sz="1600" dirty="0">
                        <a:latin typeface="Open Sans"/>
                      </a:endParaRPr>
                    </a:p>
                  </a:txBody>
                  <a:tcPr/>
                </a:tc>
              </a:tr>
              <a:tr h="499608">
                <a:tc>
                  <a:txBody>
                    <a:bodyPr/>
                    <a:lstStyle/>
                    <a:p>
                      <a:r>
                        <a:rPr lang="nl-NL" sz="1600" dirty="0" smtClean="0">
                          <a:latin typeface="Open Sans"/>
                        </a:rPr>
                        <a:t>CYP2C19</a:t>
                      </a:r>
                      <a:endParaRPr lang="nl-NL" sz="1600" dirty="0">
                        <a:latin typeface="Open Sans"/>
                      </a:endParaRPr>
                    </a:p>
                  </a:txBody>
                  <a:tcPr/>
                </a:tc>
                <a:tc>
                  <a:txBody>
                    <a:bodyPr/>
                    <a:lstStyle/>
                    <a:p>
                      <a:r>
                        <a:rPr lang="nl-NL" sz="1600" dirty="0" smtClean="0">
                          <a:latin typeface="Open Sans"/>
                        </a:rPr>
                        <a:t>8%</a:t>
                      </a:r>
                      <a:endParaRPr lang="nl-NL" sz="1600" dirty="0">
                        <a:latin typeface="Open Sans"/>
                      </a:endParaRPr>
                    </a:p>
                  </a:txBody>
                  <a:tcPr/>
                </a:tc>
                <a:tc>
                  <a:txBody>
                    <a:bodyPr/>
                    <a:lstStyle/>
                    <a:p>
                      <a:r>
                        <a:rPr lang="nl-NL" sz="1600" dirty="0" smtClean="0">
                          <a:latin typeface="Open Sans"/>
                        </a:rPr>
                        <a:t>3-5% PM, 15% IM</a:t>
                      </a:r>
                      <a:endParaRPr lang="nl-NL" sz="1600" dirty="0">
                        <a:latin typeface="Open Sans"/>
                      </a:endParaRPr>
                    </a:p>
                  </a:txBody>
                  <a:tcPr/>
                </a:tc>
              </a:tr>
              <a:tr h="739327">
                <a:tc>
                  <a:txBody>
                    <a:bodyPr/>
                    <a:lstStyle/>
                    <a:p>
                      <a:r>
                        <a:rPr lang="nl-NL" sz="1600" dirty="0" smtClean="0">
                          <a:latin typeface="Open Sans"/>
                        </a:rPr>
                        <a:t>CYP2D6</a:t>
                      </a:r>
                      <a:endParaRPr lang="nl-NL" sz="1600" dirty="0">
                        <a:latin typeface="Open Sans"/>
                      </a:endParaRPr>
                    </a:p>
                  </a:txBody>
                  <a:tcPr/>
                </a:tc>
                <a:tc>
                  <a:txBody>
                    <a:bodyPr/>
                    <a:lstStyle/>
                    <a:p>
                      <a:r>
                        <a:rPr lang="nl-NL" sz="1600" dirty="0" smtClean="0">
                          <a:latin typeface="Open Sans"/>
                        </a:rPr>
                        <a:t>25%</a:t>
                      </a:r>
                      <a:endParaRPr lang="nl-NL" sz="1600" dirty="0">
                        <a:latin typeface="Open Sans"/>
                      </a:endParaRPr>
                    </a:p>
                  </a:txBody>
                  <a:tcPr/>
                </a:tc>
                <a:tc>
                  <a:txBody>
                    <a:bodyPr/>
                    <a:lstStyle/>
                    <a:p>
                      <a:r>
                        <a:rPr lang="nl-NL" sz="1600" dirty="0" smtClean="0">
                          <a:latin typeface="Open Sans"/>
                        </a:rPr>
                        <a:t>5-10% PM,</a:t>
                      </a:r>
                      <a:r>
                        <a:rPr lang="nl-NL" sz="1600" baseline="0" dirty="0" smtClean="0">
                          <a:latin typeface="Open Sans"/>
                        </a:rPr>
                        <a:t> 10% IM, </a:t>
                      </a:r>
                      <a:br>
                        <a:rPr lang="nl-NL" sz="1600" baseline="0" dirty="0" smtClean="0">
                          <a:latin typeface="Open Sans"/>
                        </a:rPr>
                      </a:br>
                      <a:r>
                        <a:rPr lang="nl-NL" sz="1600" baseline="0" dirty="0" smtClean="0">
                          <a:latin typeface="Open Sans"/>
                        </a:rPr>
                        <a:t>3% UM</a:t>
                      </a:r>
                      <a:endParaRPr lang="nl-NL" sz="1600" dirty="0">
                        <a:latin typeface="Open Sans"/>
                      </a:endParaRPr>
                    </a:p>
                  </a:txBody>
                  <a:tcPr/>
                </a:tc>
              </a:tr>
              <a:tr h="476159">
                <a:tc>
                  <a:txBody>
                    <a:bodyPr/>
                    <a:lstStyle/>
                    <a:p>
                      <a:r>
                        <a:rPr lang="nl-NL" sz="1600" dirty="0" smtClean="0">
                          <a:latin typeface="Open Sans"/>
                        </a:rPr>
                        <a:t>CYP3A4</a:t>
                      </a:r>
                      <a:endParaRPr lang="nl-NL" sz="1600" dirty="0">
                        <a:latin typeface="Open Sans"/>
                      </a:endParaRPr>
                    </a:p>
                  </a:txBody>
                  <a:tcPr/>
                </a:tc>
                <a:tc>
                  <a:txBody>
                    <a:bodyPr/>
                    <a:lstStyle/>
                    <a:p>
                      <a:r>
                        <a:rPr lang="nl-NL" sz="1600" dirty="0" smtClean="0">
                          <a:latin typeface="Open Sans"/>
                        </a:rPr>
                        <a:t>50-60%</a:t>
                      </a:r>
                      <a:endParaRPr lang="nl-NL" sz="1600" dirty="0">
                        <a:latin typeface="Open Sans"/>
                      </a:endParaRPr>
                    </a:p>
                  </a:txBody>
                  <a:tcPr/>
                </a:tc>
                <a:tc>
                  <a:txBody>
                    <a:bodyPr/>
                    <a:lstStyle/>
                    <a:p>
                      <a:r>
                        <a:rPr lang="nl-NL" sz="1600" dirty="0" smtClean="0">
                          <a:latin typeface="Open Sans"/>
                        </a:rPr>
                        <a:t>0,3% PM, 5% IM</a:t>
                      </a:r>
                      <a:endParaRPr lang="nl-NL" sz="1600" dirty="0">
                        <a:latin typeface="Open Sans"/>
                      </a:endParaRPr>
                    </a:p>
                  </a:txBody>
                  <a:tcPr/>
                </a:tc>
              </a:tr>
            </a:tbl>
          </a:graphicData>
        </a:graphic>
      </p:graphicFrame>
      <p:sp>
        <p:nvSpPr>
          <p:cNvPr id="2" name="Tekstvak 1"/>
          <p:cNvSpPr txBox="1"/>
          <p:nvPr/>
        </p:nvSpPr>
        <p:spPr>
          <a:xfrm>
            <a:off x="1660716" y="7951"/>
            <a:ext cx="2741951" cy="338554"/>
          </a:xfrm>
          <a:prstGeom prst="rect">
            <a:avLst/>
          </a:prstGeom>
          <a:noFill/>
          <a:ln>
            <a:solidFill>
              <a:schemeClr val="tx1"/>
            </a:solidFill>
            <a:prstDash val="dashDot"/>
          </a:ln>
        </p:spPr>
        <p:txBody>
          <a:bodyPr wrap="square" rtlCol="0">
            <a:spAutoFit/>
          </a:bodyPr>
          <a:lstStyle/>
          <a:p>
            <a:r>
              <a:rPr lang="nl-NL" sz="1600" dirty="0" smtClean="0">
                <a:latin typeface="Open Sans"/>
              </a:rPr>
              <a:t>Cytochroom P450 enzymen </a:t>
            </a:r>
            <a:endParaRPr lang="nl-NL" sz="1600" dirty="0">
              <a:latin typeface="Open Sans"/>
            </a:endParaRPr>
          </a:p>
        </p:txBody>
      </p:sp>
      <p:sp>
        <p:nvSpPr>
          <p:cNvPr id="3" name="Tekstvak 2"/>
          <p:cNvSpPr txBox="1"/>
          <p:nvPr/>
        </p:nvSpPr>
        <p:spPr>
          <a:xfrm>
            <a:off x="214686" y="3152001"/>
            <a:ext cx="5848698" cy="553998"/>
          </a:xfrm>
          <a:prstGeom prst="rect">
            <a:avLst/>
          </a:prstGeom>
          <a:noFill/>
        </p:spPr>
        <p:txBody>
          <a:bodyPr wrap="square" rtlCol="0">
            <a:spAutoFit/>
          </a:bodyPr>
          <a:lstStyle/>
          <a:p>
            <a:r>
              <a:rPr lang="nl-NL" sz="1200" u="sng" dirty="0">
                <a:solidFill>
                  <a:schemeClr val="bg1">
                    <a:lumMod val="50000"/>
                  </a:schemeClr>
                </a:solidFill>
                <a:latin typeface="Open Sans"/>
                <a:hlinkClick r:id="rId4"/>
              </a:rPr>
              <a:t>https://www.farmacogenetica.nl/wp-content/uploads/2020/03/2Substraten-2020.pdf</a:t>
            </a:r>
            <a:endParaRPr lang="nl-NL" sz="1200" dirty="0">
              <a:solidFill>
                <a:schemeClr val="bg1">
                  <a:lumMod val="50000"/>
                </a:schemeClr>
              </a:solidFill>
              <a:latin typeface="Open Sans"/>
            </a:endParaRPr>
          </a:p>
          <a:p>
            <a:endParaRPr lang="nl-NL" dirty="0"/>
          </a:p>
        </p:txBody>
      </p:sp>
    </p:spTree>
    <p:extLst>
      <p:ext uri="{BB962C8B-B14F-4D97-AF65-F5344CB8AC3E}">
        <p14:creationId xmlns:p14="http://schemas.microsoft.com/office/powerpoint/2010/main" val="392750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animBg="1"/>
      <p:bldP spid="17" grpId="0"/>
      <p:bldP spid="18" grpId="0" animBg="1"/>
      <p:bldP spid="2"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xmlns="" id="{159C43FD-5D7D-4B1B-A099-DB2928B922CD}"/>
              </a:ext>
            </a:extLst>
          </p:cNvPr>
          <p:cNvSpPr/>
          <p:nvPr/>
        </p:nvSpPr>
        <p:spPr>
          <a:xfrm>
            <a:off x="3327617" y="4517139"/>
            <a:ext cx="1816100" cy="1006851"/>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600" dirty="0" err="1" smtClean="0">
                <a:solidFill>
                  <a:schemeClr val="tx1"/>
                </a:solidFill>
                <a:latin typeface="Open Sans"/>
              </a:rPr>
              <a:t>Normale</a:t>
            </a:r>
            <a:r>
              <a:rPr lang="en-US" sz="1600" dirty="0" smtClean="0">
                <a:solidFill>
                  <a:schemeClr val="tx1"/>
                </a:solidFill>
                <a:latin typeface="Open Sans"/>
              </a:rPr>
              <a:t> </a:t>
            </a:r>
            <a:r>
              <a:rPr lang="en-US" sz="1600" dirty="0" err="1" smtClean="0">
                <a:solidFill>
                  <a:schemeClr val="tx1"/>
                </a:solidFill>
                <a:latin typeface="Open Sans"/>
              </a:rPr>
              <a:t>enzymactiviteit</a:t>
            </a:r>
            <a:endParaRPr lang="en-US" sz="1600" dirty="0">
              <a:solidFill>
                <a:schemeClr val="tx1"/>
              </a:solidFill>
              <a:latin typeface="Open Sans"/>
            </a:endParaRPr>
          </a:p>
        </p:txBody>
      </p:sp>
      <p:sp>
        <p:nvSpPr>
          <p:cNvPr id="70" name="Rectangle 69">
            <a:extLst>
              <a:ext uri="{FF2B5EF4-FFF2-40B4-BE49-F238E27FC236}">
                <a16:creationId xmlns:a16="http://schemas.microsoft.com/office/drawing/2014/main" xmlns="" id="{2BCF65E2-489E-4D2C-9DAE-AB53FFDD8282}"/>
              </a:ext>
            </a:extLst>
          </p:cNvPr>
          <p:cNvSpPr/>
          <p:nvPr/>
        </p:nvSpPr>
        <p:spPr>
          <a:xfrm>
            <a:off x="5346095" y="4478172"/>
            <a:ext cx="1816100" cy="1006851"/>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600" dirty="0" smtClean="0">
                <a:solidFill>
                  <a:schemeClr val="tx1"/>
                </a:solidFill>
                <a:latin typeface="Open Sans"/>
              </a:rPr>
              <a:t>Conform </a:t>
            </a:r>
            <a:br>
              <a:rPr lang="en-US" sz="1600" dirty="0" smtClean="0">
                <a:solidFill>
                  <a:schemeClr val="tx1"/>
                </a:solidFill>
                <a:latin typeface="Open Sans"/>
              </a:rPr>
            </a:br>
            <a:r>
              <a:rPr lang="en-US" sz="1600" dirty="0" err="1" smtClean="0">
                <a:solidFill>
                  <a:schemeClr val="tx1"/>
                </a:solidFill>
                <a:latin typeface="Open Sans"/>
              </a:rPr>
              <a:t>bijsluiter</a:t>
            </a:r>
            <a:endParaRPr lang="en-US" sz="1600" dirty="0">
              <a:solidFill>
                <a:schemeClr val="tx1"/>
              </a:solidFill>
              <a:latin typeface="Open Sans"/>
            </a:endParaRPr>
          </a:p>
        </p:txBody>
      </p:sp>
      <p:sp>
        <p:nvSpPr>
          <p:cNvPr id="71" name="Rectangle 70">
            <a:extLst>
              <a:ext uri="{FF2B5EF4-FFF2-40B4-BE49-F238E27FC236}">
                <a16:creationId xmlns:a16="http://schemas.microsoft.com/office/drawing/2014/main" xmlns="" id="{0C8A36AE-4BCC-4F90-A64D-D1EC7661E0CF}"/>
              </a:ext>
            </a:extLst>
          </p:cNvPr>
          <p:cNvSpPr/>
          <p:nvPr/>
        </p:nvSpPr>
        <p:spPr>
          <a:xfrm>
            <a:off x="7318830" y="4478172"/>
            <a:ext cx="1816100" cy="1006851"/>
          </a:xfrm>
          <a:prstGeom prst="rect">
            <a:avLst/>
          </a:prstGeom>
          <a:solidFill>
            <a:schemeClr val="accent5">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600" dirty="0" smtClean="0">
                <a:solidFill>
                  <a:schemeClr val="tx1"/>
                </a:solidFill>
                <a:latin typeface="Open Sans"/>
              </a:rPr>
              <a:t>Conform </a:t>
            </a:r>
            <a:r>
              <a:rPr lang="en-US" sz="1600" dirty="0" err="1" smtClean="0">
                <a:solidFill>
                  <a:schemeClr val="tx1"/>
                </a:solidFill>
                <a:latin typeface="Open Sans"/>
              </a:rPr>
              <a:t>bijsluiter</a:t>
            </a:r>
            <a:endParaRPr lang="en-US" sz="1600" dirty="0">
              <a:solidFill>
                <a:schemeClr val="tx1"/>
              </a:solidFill>
              <a:latin typeface="Open Sans"/>
            </a:endParaRPr>
          </a:p>
        </p:txBody>
      </p:sp>
      <p:sp>
        <p:nvSpPr>
          <p:cNvPr id="72" name="Rectangle 71">
            <a:extLst>
              <a:ext uri="{FF2B5EF4-FFF2-40B4-BE49-F238E27FC236}">
                <a16:creationId xmlns:a16="http://schemas.microsoft.com/office/drawing/2014/main" xmlns="" id="{21D85F1A-629A-4588-93C7-508C2E82B766}"/>
              </a:ext>
            </a:extLst>
          </p:cNvPr>
          <p:cNvSpPr/>
          <p:nvPr/>
        </p:nvSpPr>
        <p:spPr>
          <a:xfrm>
            <a:off x="9283094" y="4478171"/>
            <a:ext cx="1768894" cy="1006851"/>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600" dirty="0" err="1" smtClean="0">
                <a:solidFill>
                  <a:schemeClr val="tx1"/>
                </a:solidFill>
                <a:latin typeface="Open Sans"/>
              </a:rPr>
              <a:t>Geen</a:t>
            </a:r>
            <a:r>
              <a:rPr lang="en-US" sz="1600" dirty="0" smtClean="0">
                <a:solidFill>
                  <a:schemeClr val="tx1"/>
                </a:solidFill>
                <a:latin typeface="Open Sans"/>
              </a:rPr>
              <a:t> </a:t>
            </a:r>
            <a:r>
              <a:rPr lang="en-US" sz="1600" dirty="0" err="1" smtClean="0">
                <a:solidFill>
                  <a:schemeClr val="tx1"/>
                </a:solidFill>
                <a:latin typeface="Open Sans"/>
              </a:rPr>
              <a:t>aanpassing</a:t>
            </a:r>
            <a:endParaRPr lang="en-US" sz="1600" dirty="0">
              <a:solidFill>
                <a:schemeClr val="tx1"/>
              </a:solidFill>
              <a:latin typeface="Open Sans"/>
            </a:endParaRPr>
          </a:p>
        </p:txBody>
      </p:sp>
      <p:sp>
        <p:nvSpPr>
          <p:cNvPr id="73" name="Rectangle 72">
            <a:extLst>
              <a:ext uri="{FF2B5EF4-FFF2-40B4-BE49-F238E27FC236}">
                <a16:creationId xmlns:a16="http://schemas.microsoft.com/office/drawing/2014/main" xmlns="" id="{0C74D0FE-89E8-4E4B-862A-4555CC1B6A1D}"/>
              </a:ext>
            </a:extLst>
          </p:cNvPr>
          <p:cNvSpPr/>
          <p:nvPr/>
        </p:nvSpPr>
        <p:spPr>
          <a:xfrm>
            <a:off x="1318159" y="2143578"/>
            <a:ext cx="1816100" cy="1006851"/>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74" name="TextBox 73">
            <a:extLst>
              <a:ext uri="{FF2B5EF4-FFF2-40B4-BE49-F238E27FC236}">
                <a16:creationId xmlns:a16="http://schemas.microsoft.com/office/drawing/2014/main" xmlns="" id="{C5EB04C6-8E06-4B02-BE1C-447704975924}"/>
              </a:ext>
            </a:extLst>
          </p:cNvPr>
          <p:cNvSpPr txBox="1"/>
          <p:nvPr/>
        </p:nvSpPr>
        <p:spPr>
          <a:xfrm>
            <a:off x="1318159" y="2311857"/>
            <a:ext cx="1917999" cy="830997"/>
          </a:xfrm>
          <a:prstGeom prst="rect">
            <a:avLst/>
          </a:prstGeom>
          <a:noFill/>
        </p:spPr>
        <p:txBody>
          <a:bodyPr wrap="square" rtlCol="0">
            <a:spAutoFit/>
          </a:bodyPr>
          <a:lstStyle/>
          <a:p>
            <a:pPr algn="ctr">
              <a:defRPr/>
            </a:pPr>
            <a:r>
              <a:rPr lang="en-GB" sz="1600" dirty="0" err="1" smtClean="0">
                <a:solidFill>
                  <a:srgbClr val="282F39"/>
                </a:solidFill>
                <a:latin typeface="Open Sans"/>
                <a:ea typeface="Noto Sans" panose="020B0502040504020204" pitchFamily="34"/>
                <a:cs typeface="Noto Sans" panose="020B0502040504020204" pitchFamily="34"/>
              </a:rPr>
              <a:t>Trage</a:t>
            </a:r>
            <a:r>
              <a:rPr lang="en-GB" sz="1600" dirty="0" smtClean="0">
                <a:solidFill>
                  <a:srgbClr val="282F39"/>
                </a:solidFill>
                <a:latin typeface="Open Sans"/>
                <a:ea typeface="Noto Sans" panose="020B0502040504020204" pitchFamily="34"/>
                <a:cs typeface="Noto Sans" panose="020B0502040504020204" pitchFamily="34"/>
              </a:rPr>
              <a:t> </a:t>
            </a:r>
            <a:r>
              <a:rPr lang="en-GB" sz="1600" dirty="0" err="1" smtClean="0">
                <a:solidFill>
                  <a:srgbClr val="282F39"/>
                </a:solidFill>
                <a:latin typeface="Open Sans"/>
                <a:ea typeface="Noto Sans" panose="020B0502040504020204" pitchFamily="34"/>
                <a:cs typeface="Noto Sans" panose="020B0502040504020204" pitchFamily="34"/>
              </a:rPr>
              <a:t>metaboliseerder</a:t>
            </a:r>
            <a:r>
              <a:rPr lang="en-GB" sz="1600" dirty="0" smtClean="0">
                <a:solidFill>
                  <a:srgbClr val="282F39"/>
                </a:solidFill>
                <a:latin typeface="Open Sans"/>
                <a:ea typeface="Noto Sans" panose="020B0502040504020204" pitchFamily="34"/>
                <a:cs typeface="Noto Sans" panose="020B0502040504020204" pitchFamily="34"/>
              </a:rPr>
              <a:t/>
            </a:r>
            <a:br>
              <a:rPr lang="en-GB" sz="1600" dirty="0" smtClean="0">
                <a:solidFill>
                  <a:srgbClr val="282F39"/>
                </a:solidFill>
                <a:latin typeface="Open Sans"/>
                <a:ea typeface="Noto Sans" panose="020B0502040504020204" pitchFamily="34"/>
                <a:cs typeface="Noto Sans" panose="020B0502040504020204" pitchFamily="34"/>
              </a:rPr>
            </a:br>
            <a:r>
              <a:rPr lang="en-GB" sz="1600" dirty="0" smtClean="0">
                <a:solidFill>
                  <a:srgbClr val="282F39"/>
                </a:solidFill>
                <a:latin typeface="Open Sans"/>
                <a:ea typeface="Noto Sans" panose="020B0502040504020204" pitchFamily="34"/>
                <a:cs typeface="Noto Sans" panose="020B0502040504020204" pitchFamily="34"/>
              </a:rPr>
              <a:t>(PM)</a:t>
            </a:r>
            <a:endParaRPr lang="en-GB" sz="1600" dirty="0">
              <a:solidFill>
                <a:srgbClr val="282F39"/>
              </a:solidFill>
              <a:latin typeface="Open Sans"/>
              <a:ea typeface="Noto Sans" panose="020B0502040504020204" pitchFamily="34"/>
              <a:cs typeface="Noto Sans" panose="020B0502040504020204" pitchFamily="34"/>
            </a:endParaRPr>
          </a:p>
        </p:txBody>
      </p:sp>
      <p:sp>
        <p:nvSpPr>
          <p:cNvPr id="79" name="Rectangle 78">
            <a:extLst>
              <a:ext uri="{FF2B5EF4-FFF2-40B4-BE49-F238E27FC236}">
                <a16:creationId xmlns:a16="http://schemas.microsoft.com/office/drawing/2014/main" xmlns="" id="{E42484EA-78A8-4EAF-9C96-4D70F3DDF77F}"/>
              </a:ext>
            </a:extLst>
          </p:cNvPr>
          <p:cNvSpPr/>
          <p:nvPr/>
        </p:nvSpPr>
        <p:spPr>
          <a:xfrm>
            <a:off x="1246356" y="2143579"/>
            <a:ext cx="71803" cy="10068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endParaRPr>
          </a:p>
        </p:txBody>
      </p:sp>
      <p:sp>
        <p:nvSpPr>
          <p:cNvPr id="80" name="Rectangle 79">
            <a:extLst>
              <a:ext uri="{FF2B5EF4-FFF2-40B4-BE49-F238E27FC236}">
                <a16:creationId xmlns:a16="http://schemas.microsoft.com/office/drawing/2014/main" xmlns="" id="{5E411C2F-7E6E-4744-9471-62EA05CD05C8}"/>
              </a:ext>
            </a:extLst>
          </p:cNvPr>
          <p:cNvSpPr/>
          <p:nvPr/>
        </p:nvSpPr>
        <p:spPr>
          <a:xfrm>
            <a:off x="3280392" y="4517139"/>
            <a:ext cx="71803" cy="10068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endParaRPr>
          </a:p>
        </p:txBody>
      </p:sp>
      <p:sp>
        <p:nvSpPr>
          <p:cNvPr id="81" name="Rectangle 80">
            <a:extLst>
              <a:ext uri="{FF2B5EF4-FFF2-40B4-BE49-F238E27FC236}">
                <a16:creationId xmlns:a16="http://schemas.microsoft.com/office/drawing/2014/main" xmlns="" id="{23612C9D-4474-493E-BF15-939461D5C9DE}"/>
              </a:ext>
            </a:extLst>
          </p:cNvPr>
          <p:cNvSpPr/>
          <p:nvPr/>
        </p:nvSpPr>
        <p:spPr>
          <a:xfrm>
            <a:off x="5274291" y="4478172"/>
            <a:ext cx="78989" cy="10068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endParaRPr>
          </a:p>
        </p:txBody>
      </p:sp>
      <p:sp>
        <p:nvSpPr>
          <p:cNvPr id="82" name="Rectangle 81">
            <a:extLst>
              <a:ext uri="{FF2B5EF4-FFF2-40B4-BE49-F238E27FC236}">
                <a16:creationId xmlns:a16="http://schemas.microsoft.com/office/drawing/2014/main" xmlns="" id="{C8E9E3DD-F481-4FB1-94C4-A4922A1A3266}"/>
              </a:ext>
            </a:extLst>
          </p:cNvPr>
          <p:cNvSpPr/>
          <p:nvPr/>
        </p:nvSpPr>
        <p:spPr>
          <a:xfrm>
            <a:off x="7247026" y="4478172"/>
            <a:ext cx="71803" cy="100685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endParaRPr>
          </a:p>
        </p:txBody>
      </p:sp>
      <p:sp>
        <p:nvSpPr>
          <p:cNvPr id="83" name="Rectangle 82">
            <a:extLst>
              <a:ext uri="{FF2B5EF4-FFF2-40B4-BE49-F238E27FC236}">
                <a16:creationId xmlns:a16="http://schemas.microsoft.com/office/drawing/2014/main" xmlns="" id="{39D6159C-1156-4401-A5C6-B4CC200A5D7B}"/>
              </a:ext>
            </a:extLst>
          </p:cNvPr>
          <p:cNvSpPr/>
          <p:nvPr/>
        </p:nvSpPr>
        <p:spPr>
          <a:xfrm>
            <a:off x="9255792" y="4478172"/>
            <a:ext cx="71803" cy="100685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endParaRPr>
          </a:p>
        </p:txBody>
      </p:sp>
      <p:sp>
        <p:nvSpPr>
          <p:cNvPr id="25" name="Rectangle 78">
            <a:extLst>
              <a:ext uri="{FF2B5EF4-FFF2-40B4-BE49-F238E27FC236}">
                <a16:creationId xmlns:a16="http://schemas.microsoft.com/office/drawing/2014/main" xmlns="" id="{E42484EA-78A8-4EAF-9C96-4D70F3DDF77F}"/>
              </a:ext>
            </a:extLst>
          </p:cNvPr>
          <p:cNvSpPr/>
          <p:nvPr/>
        </p:nvSpPr>
        <p:spPr>
          <a:xfrm>
            <a:off x="1247224" y="3315754"/>
            <a:ext cx="71803" cy="10068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endParaRPr>
          </a:p>
        </p:txBody>
      </p:sp>
      <p:sp>
        <p:nvSpPr>
          <p:cNvPr id="26" name="Rectangle 78">
            <a:extLst>
              <a:ext uri="{FF2B5EF4-FFF2-40B4-BE49-F238E27FC236}">
                <a16:creationId xmlns:a16="http://schemas.microsoft.com/office/drawing/2014/main" xmlns="" id="{E42484EA-78A8-4EAF-9C96-4D70F3DDF77F}"/>
              </a:ext>
            </a:extLst>
          </p:cNvPr>
          <p:cNvSpPr/>
          <p:nvPr/>
        </p:nvSpPr>
        <p:spPr>
          <a:xfrm>
            <a:off x="1253028" y="4531309"/>
            <a:ext cx="71803" cy="10068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endParaRPr>
          </a:p>
        </p:txBody>
      </p:sp>
      <p:sp>
        <p:nvSpPr>
          <p:cNvPr id="27" name="Rectangle 78">
            <a:extLst>
              <a:ext uri="{FF2B5EF4-FFF2-40B4-BE49-F238E27FC236}">
                <a16:creationId xmlns:a16="http://schemas.microsoft.com/office/drawing/2014/main" xmlns="" id="{E42484EA-78A8-4EAF-9C96-4D70F3DDF77F}"/>
              </a:ext>
            </a:extLst>
          </p:cNvPr>
          <p:cNvSpPr/>
          <p:nvPr/>
        </p:nvSpPr>
        <p:spPr>
          <a:xfrm>
            <a:off x="1262110" y="5711726"/>
            <a:ext cx="71803" cy="10068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endParaRPr>
          </a:p>
        </p:txBody>
      </p:sp>
      <p:sp>
        <p:nvSpPr>
          <p:cNvPr id="28" name="Rectangle 72">
            <a:extLst>
              <a:ext uri="{FF2B5EF4-FFF2-40B4-BE49-F238E27FC236}">
                <a16:creationId xmlns:a16="http://schemas.microsoft.com/office/drawing/2014/main" xmlns="" id="{0C74D0FE-89E8-4E4B-862A-4555CC1B6A1D}"/>
              </a:ext>
            </a:extLst>
          </p:cNvPr>
          <p:cNvSpPr/>
          <p:nvPr/>
        </p:nvSpPr>
        <p:spPr>
          <a:xfrm>
            <a:off x="1318159" y="3315754"/>
            <a:ext cx="1816100" cy="1006851"/>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600" dirty="0" err="1" smtClean="0">
                <a:solidFill>
                  <a:schemeClr val="tx1"/>
                </a:solidFill>
                <a:latin typeface="Open Sans"/>
              </a:rPr>
              <a:t>Intermediaire</a:t>
            </a:r>
            <a:r>
              <a:rPr lang="en-US" sz="1600" dirty="0" smtClean="0">
                <a:solidFill>
                  <a:schemeClr val="tx1"/>
                </a:solidFill>
                <a:latin typeface="Open Sans"/>
              </a:rPr>
              <a:t> </a:t>
            </a:r>
            <a:r>
              <a:rPr lang="en-US" sz="1600" dirty="0" err="1" smtClean="0">
                <a:solidFill>
                  <a:schemeClr val="tx1"/>
                </a:solidFill>
                <a:latin typeface="Open Sans"/>
              </a:rPr>
              <a:t>metaboliseerder</a:t>
            </a:r>
            <a:r>
              <a:rPr lang="en-US" sz="1600" dirty="0" smtClean="0">
                <a:solidFill>
                  <a:schemeClr val="tx1"/>
                </a:solidFill>
                <a:latin typeface="Open Sans"/>
              </a:rPr>
              <a:t/>
            </a:r>
            <a:br>
              <a:rPr lang="en-US" sz="1600" dirty="0" smtClean="0">
                <a:solidFill>
                  <a:schemeClr val="tx1"/>
                </a:solidFill>
                <a:latin typeface="Open Sans"/>
              </a:rPr>
            </a:br>
            <a:r>
              <a:rPr lang="en-US" sz="1600" dirty="0" smtClean="0">
                <a:solidFill>
                  <a:schemeClr val="tx1"/>
                </a:solidFill>
                <a:latin typeface="Open Sans"/>
              </a:rPr>
              <a:t>(IM) </a:t>
            </a:r>
            <a:endParaRPr lang="en-US" sz="1600" dirty="0">
              <a:solidFill>
                <a:schemeClr val="tx1"/>
              </a:solidFill>
              <a:latin typeface="Open Sans"/>
            </a:endParaRPr>
          </a:p>
        </p:txBody>
      </p:sp>
      <p:sp>
        <p:nvSpPr>
          <p:cNvPr id="29" name="Rectangle 72">
            <a:extLst>
              <a:ext uri="{FF2B5EF4-FFF2-40B4-BE49-F238E27FC236}">
                <a16:creationId xmlns:a16="http://schemas.microsoft.com/office/drawing/2014/main" xmlns="" id="{0C74D0FE-89E8-4E4B-862A-4555CC1B6A1D}"/>
              </a:ext>
            </a:extLst>
          </p:cNvPr>
          <p:cNvSpPr/>
          <p:nvPr/>
        </p:nvSpPr>
        <p:spPr>
          <a:xfrm>
            <a:off x="1318159" y="4531309"/>
            <a:ext cx="1816100" cy="1006851"/>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600" dirty="0" err="1" smtClean="0">
                <a:solidFill>
                  <a:schemeClr val="tx1"/>
                </a:solidFill>
                <a:latin typeface="Open Sans"/>
              </a:rPr>
              <a:t>Normale</a:t>
            </a:r>
            <a:r>
              <a:rPr lang="en-US" sz="1600" dirty="0" smtClean="0">
                <a:solidFill>
                  <a:schemeClr val="tx1"/>
                </a:solidFill>
                <a:latin typeface="Open Sans"/>
              </a:rPr>
              <a:t> </a:t>
            </a:r>
            <a:r>
              <a:rPr lang="en-US" sz="1600" dirty="0" err="1" smtClean="0">
                <a:solidFill>
                  <a:schemeClr val="tx1"/>
                </a:solidFill>
                <a:latin typeface="Open Sans"/>
              </a:rPr>
              <a:t>metaboliseerder</a:t>
            </a:r>
            <a:r>
              <a:rPr lang="en-US" sz="1600" dirty="0" smtClean="0">
                <a:solidFill>
                  <a:schemeClr val="tx1"/>
                </a:solidFill>
                <a:latin typeface="Open Sans"/>
              </a:rPr>
              <a:t/>
            </a:r>
            <a:br>
              <a:rPr lang="en-US" sz="1600" dirty="0" smtClean="0">
                <a:solidFill>
                  <a:schemeClr val="tx1"/>
                </a:solidFill>
                <a:latin typeface="Open Sans"/>
              </a:rPr>
            </a:br>
            <a:r>
              <a:rPr lang="en-US" sz="1600" dirty="0" smtClean="0">
                <a:solidFill>
                  <a:schemeClr val="tx1"/>
                </a:solidFill>
                <a:latin typeface="Open Sans"/>
              </a:rPr>
              <a:t>(NM)</a:t>
            </a:r>
            <a:endParaRPr lang="en-US" sz="1600" dirty="0">
              <a:solidFill>
                <a:schemeClr val="tx1"/>
              </a:solidFill>
              <a:latin typeface="Open Sans"/>
            </a:endParaRPr>
          </a:p>
        </p:txBody>
      </p:sp>
      <p:sp>
        <p:nvSpPr>
          <p:cNvPr id="30" name="Rectangle 72">
            <a:extLst>
              <a:ext uri="{FF2B5EF4-FFF2-40B4-BE49-F238E27FC236}">
                <a16:creationId xmlns:a16="http://schemas.microsoft.com/office/drawing/2014/main" xmlns="" id="{0C74D0FE-89E8-4E4B-862A-4555CC1B6A1D}"/>
              </a:ext>
            </a:extLst>
          </p:cNvPr>
          <p:cNvSpPr/>
          <p:nvPr/>
        </p:nvSpPr>
        <p:spPr>
          <a:xfrm>
            <a:off x="1318159" y="5711717"/>
            <a:ext cx="1816100" cy="1006851"/>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600" dirty="0" err="1" smtClean="0">
                <a:solidFill>
                  <a:schemeClr val="tx1"/>
                </a:solidFill>
                <a:latin typeface="Open Sans"/>
              </a:rPr>
              <a:t>Ultrasnelle</a:t>
            </a:r>
            <a:r>
              <a:rPr lang="en-US" sz="1600" dirty="0" smtClean="0">
                <a:solidFill>
                  <a:schemeClr val="tx1"/>
                </a:solidFill>
                <a:latin typeface="Open Sans"/>
              </a:rPr>
              <a:t> </a:t>
            </a:r>
            <a:r>
              <a:rPr lang="en-US" sz="1600" dirty="0" err="1" smtClean="0">
                <a:solidFill>
                  <a:schemeClr val="tx1"/>
                </a:solidFill>
                <a:latin typeface="Open Sans"/>
              </a:rPr>
              <a:t>metaboliseerder</a:t>
            </a:r>
            <a:r>
              <a:rPr lang="en-US" sz="1600" dirty="0" smtClean="0">
                <a:solidFill>
                  <a:schemeClr val="tx1"/>
                </a:solidFill>
                <a:latin typeface="Open Sans"/>
              </a:rPr>
              <a:t/>
            </a:r>
            <a:br>
              <a:rPr lang="en-US" sz="1600" dirty="0" smtClean="0">
                <a:solidFill>
                  <a:schemeClr val="tx1"/>
                </a:solidFill>
                <a:latin typeface="Open Sans"/>
              </a:rPr>
            </a:br>
            <a:r>
              <a:rPr lang="en-US" sz="1600" dirty="0" smtClean="0">
                <a:solidFill>
                  <a:schemeClr val="tx1"/>
                </a:solidFill>
                <a:latin typeface="Open Sans"/>
              </a:rPr>
              <a:t>(RM of UM)</a:t>
            </a:r>
            <a:endParaRPr lang="en-US" sz="1600" dirty="0">
              <a:solidFill>
                <a:schemeClr val="tx1"/>
              </a:solidFill>
              <a:latin typeface="Open Sans"/>
            </a:endParaRPr>
          </a:p>
        </p:txBody>
      </p:sp>
      <p:sp>
        <p:nvSpPr>
          <p:cNvPr id="33" name="Rectangle 79">
            <a:extLst>
              <a:ext uri="{FF2B5EF4-FFF2-40B4-BE49-F238E27FC236}">
                <a16:creationId xmlns:a16="http://schemas.microsoft.com/office/drawing/2014/main" xmlns="" id="{5E411C2F-7E6E-4744-9471-62EA05CD05C8}"/>
              </a:ext>
            </a:extLst>
          </p:cNvPr>
          <p:cNvSpPr/>
          <p:nvPr/>
        </p:nvSpPr>
        <p:spPr>
          <a:xfrm>
            <a:off x="3280393" y="3315754"/>
            <a:ext cx="83126" cy="10068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endParaRPr>
          </a:p>
        </p:txBody>
      </p:sp>
      <p:sp>
        <p:nvSpPr>
          <p:cNvPr id="34" name="Rectangle 79">
            <a:extLst>
              <a:ext uri="{FF2B5EF4-FFF2-40B4-BE49-F238E27FC236}">
                <a16:creationId xmlns:a16="http://schemas.microsoft.com/office/drawing/2014/main" xmlns="" id="{5E411C2F-7E6E-4744-9471-62EA05CD05C8}"/>
              </a:ext>
            </a:extLst>
          </p:cNvPr>
          <p:cNvSpPr/>
          <p:nvPr/>
        </p:nvSpPr>
        <p:spPr>
          <a:xfrm>
            <a:off x="3280393" y="2143577"/>
            <a:ext cx="83126" cy="10068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endParaRPr>
          </a:p>
        </p:txBody>
      </p:sp>
      <p:sp>
        <p:nvSpPr>
          <p:cNvPr id="35" name="Rectangle 79">
            <a:extLst>
              <a:ext uri="{FF2B5EF4-FFF2-40B4-BE49-F238E27FC236}">
                <a16:creationId xmlns:a16="http://schemas.microsoft.com/office/drawing/2014/main" xmlns="" id="{5E411C2F-7E6E-4744-9471-62EA05CD05C8}"/>
              </a:ext>
            </a:extLst>
          </p:cNvPr>
          <p:cNvSpPr/>
          <p:nvPr/>
        </p:nvSpPr>
        <p:spPr>
          <a:xfrm>
            <a:off x="3280393" y="5716189"/>
            <a:ext cx="83126" cy="10068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endParaRPr>
          </a:p>
        </p:txBody>
      </p:sp>
      <p:sp>
        <p:nvSpPr>
          <p:cNvPr id="38" name="Rectangle 68">
            <a:extLst>
              <a:ext uri="{FF2B5EF4-FFF2-40B4-BE49-F238E27FC236}">
                <a16:creationId xmlns:a16="http://schemas.microsoft.com/office/drawing/2014/main" xmlns="" id="{159C43FD-5D7D-4B1B-A099-DB2928B922CD}"/>
              </a:ext>
            </a:extLst>
          </p:cNvPr>
          <p:cNvSpPr/>
          <p:nvPr/>
        </p:nvSpPr>
        <p:spPr>
          <a:xfrm>
            <a:off x="3327617" y="2148632"/>
            <a:ext cx="1816100" cy="1006851"/>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600" dirty="0" err="1" smtClean="0">
                <a:solidFill>
                  <a:schemeClr val="tx1"/>
                </a:solidFill>
                <a:latin typeface="Open Sans"/>
              </a:rPr>
              <a:t>Sterk</a:t>
            </a:r>
            <a:r>
              <a:rPr lang="en-US" sz="1600" dirty="0" smtClean="0">
                <a:solidFill>
                  <a:schemeClr val="tx1"/>
                </a:solidFill>
                <a:latin typeface="Open Sans"/>
              </a:rPr>
              <a:t> </a:t>
            </a:r>
            <a:r>
              <a:rPr lang="en-US" sz="1600" dirty="0" err="1" smtClean="0">
                <a:solidFill>
                  <a:schemeClr val="tx1"/>
                </a:solidFill>
                <a:latin typeface="Open Sans"/>
              </a:rPr>
              <a:t>verminderde</a:t>
            </a:r>
            <a:r>
              <a:rPr lang="en-US" sz="1600" dirty="0" smtClean="0">
                <a:solidFill>
                  <a:schemeClr val="tx1"/>
                </a:solidFill>
                <a:latin typeface="Open Sans"/>
              </a:rPr>
              <a:t> </a:t>
            </a:r>
            <a:r>
              <a:rPr lang="en-US" sz="1600" dirty="0" err="1" smtClean="0">
                <a:solidFill>
                  <a:schemeClr val="tx1"/>
                </a:solidFill>
                <a:latin typeface="Open Sans"/>
              </a:rPr>
              <a:t>enzymactiviteit</a:t>
            </a:r>
            <a:endParaRPr lang="en-US" sz="1600" dirty="0">
              <a:solidFill>
                <a:schemeClr val="tx1"/>
              </a:solidFill>
              <a:latin typeface="Open Sans"/>
            </a:endParaRPr>
          </a:p>
        </p:txBody>
      </p:sp>
      <p:sp>
        <p:nvSpPr>
          <p:cNvPr id="39" name="Rectangle 68">
            <a:extLst>
              <a:ext uri="{FF2B5EF4-FFF2-40B4-BE49-F238E27FC236}">
                <a16:creationId xmlns:a16="http://schemas.microsoft.com/office/drawing/2014/main" xmlns="" id="{159C43FD-5D7D-4B1B-A099-DB2928B922CD}"/>
              </a:ext>
            </a:extLst>
          </p:cNvPr>
          <p:cNvSpPr/>
          <p:nvPr/>
        </p:nvSpPr>
        <p:spPr>
          <a:xfrm>
            <a:off x="3327617" y="3315757"/>
            <a:ext cx="1816100" cy="1006851"/>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600" dirty="0" err="1" smtClean="0">
                <a:solidFill>
                  <a:schemeClr val="tx1"/>
                </a:solidFill>
                <a:latin typeface="Open Sans"/>
              </a:rPr>
              <a:t>Verminderde</a:t>
            </a:r>
            <a:r>
              <a:rPr lang="en-US" sz="1600" dirty="0" smtClean="0">
                <a:solidFill>
                  <a:schemeClr val="tx1"/>
                </a:solidFill>
                <a:latin typeface="Open Sans"/>
              </a:rPr>
              <a:t> </a:t>
            </a:r>
            <a:r>
              <a:rPr lang="en-US" sz="1600" dirty="0" err="1" smtClean="0">
                <a:solidFill>
                  <a:schemeClr val="tx1"/>
                </a:solidFill>
                <a:latin typeface="Open Sans"/>
              </a:rPr>
              <a:t>enzymactiviteit</a:t>
            </a:r>
            <a:endParaRPr lang="en-US" sz="1600" dirty="0">
              <a:solidFill>
                <a:schemeClr val="tx1"/>
              </a:solidFill>
              <a:latin typeface="Open Sans"/>
            </a:endParaRPr>
          </a:p>
        </p:txBody>
      </p:sp>
      <p:sp>
        <p:nvSpPr>
          <p:cNvPr id="40" name="Rectangle 68">
            <a:extLst>
              <a:ext uri="{FF2B5EF4-FFF2-40B4-BE49-F238E27FC236}">
                <a16:creationId xmlns:a16="http://schemas.microsoft.com/office/drawing/2014/main" xmlns="" id="{159C43FD-5D7D-4B1B-A099-DB2928B922CD}"/>
              </a:ext>
            </a:extLst>
          </p:cNvPr>
          <p:cNvSpPr/>
          <p:nvPr/>
        </p:nvSpPr>
        <p:spPr>
          <a:xfrm>
            <a:off x="3327617" y="5725161"/>
            <a:ext cx="1816100" cy="1006851"/>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600" dirty="0" err="1" smtClean="0">
                <a:solidFill>
                  <a:schemeClr val="tx1"/>
                </a:solidFill>
                <a:latin typeface="Open Sans"/>
              </a:rPr>
              <a:t>Verhoogde</a:t>
            </a:r>
            <a:r>
              <a:rPr lang="en-US" sz="1600" dirty="0" smtClean="0">
                <a:solidFill>
                  <a:schemeClr val="tx1"/>
                </a:solidFill>
                <a:latin typeface="Open Sans"/>
              </a:rPr>
              <a:t> </a:t>
            </a:r>
            <a:r>
              <a:rPr lang="en-US" sz="1600" dirty="0" err="1" smtClean="0">
                <a:solidFill>
                  <a:schemeClr val="tx1"/>
                </a:solidFill>
                <a:latin typeface="Open Sans"/>
              </a:rPr>
              <a:t>enzymactiviteit</a:t>
            </a:r>
            <a:endParaRPr lang="en-US" sz="1600" dirty="0">
              <a:solidFill>
                <a:schemeClr val="tx1"/>
              </a:solidFill>
              <a:latin typeface="Open Sans"/>
            </a:endParaRPr>
          </a:p>
        </p:txBody>
      </p:sp>
      <p:sp>
        <p:nvSpPr>
          <p:cNvPr id="41" name="Rectangle 80">
            <a:extLst>
              <a:ext uri="{FF2B5EF4-FFF2-40B4-BE49-F238E27FC236}">
                <a16:creationId xmlns:a16="http://schemas.microsoft.com/office/drawing/2014/main" xmlns="" id="{23612C9D-4474-493E-BF15-939461D5C9DE}"/>
              </a:ext>
            </a:extLst>
          </p:cNvPr>
          <p:cNvSpPr/>
          <p:nvPr/>
        </p:nvSpPr>
        <p:spPr>
          <a:xfrm>
            <a:off x="5302150" y="2143576"/>
            <a:ext cx="71803" cy="10068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endParaRPr>
          </a:p>
        </p:txBody>
      </p:sp>
      <p:sp>
        <p:nvSpPr>
          <p:cNvPr id="42" name="Rectangle 80">
            <a:extLst>
              <a:ext uri="{FF2B5EF4-FFF2-40B4-BE49-F238E27FC236}">
                <a16:creationId xmlns:a16="http://schemas.microsoft.com/office/drawing/2014/main" xmlns="" id="{23612C9D-4474-493E-BF15-939461D5C9DE}"/>
              </a:ext>
            </a:extLst>
          </p:cNvPr>
          <p:cNvSpPr/>
          <p:nvPr/>
        </p:nvSpPr>
        <p:spPr>
          <a:xfrm>
            <a:off x="5302149" y="3315752"/>
            <a:ext cx="71803" cy="10068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endParaRPr>
          </a:p>
        </p:txBody>
      </p:sp>
      <p:sp>
        <p:nvSpPr>
          <p:cNvPr id="43" name="Rectangle 80">
            <a:extLst>
              <a:ext uri="{FF2B5EF4-FFF2-40B4-BE49-F238E27FC236}">
                <a16:creationId xmlns:a16="http://schemas.microsoft.com/office/drawing/2014/main" xmlns="" id="{23612C9D-4474-493E-BF15-939461D5C9DE}"/>
              </a:ext>
            </a:extLst>
          </p:cNvPr>
          <p:cNvSpPr/>
          <p:nvPr/>
        </p:nvSpPr>
        <p:spPr>
          <a:xfrm>
            <a:off x="5302148" y="5711722"/>
            <a:ext cx="71803" cy="10068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endParaRPr>
          </a:p>
        </p:txBody>
      </p:sp>
      <p:sp>
        <p:nvSpPr>
          <p:cNvPr id="44" name="Rectangle 69">
            <a:extLst>
              <a:ext uri="{FF2B5EF4-FFF2-40B4-BE49-F238E27FC236}">
                <a16:creationId xmlns:a16="http://schemas.microsoft.com/office/drawing/2014/main" xmlns="" id="{2BCF65E2-489E-4D2C-9DAE-AB53FFDD8282}"/>
              </a:ext>
            </a:extLst>
          </p:cNvPr>
          <p:cNvSpPr/>
          <p:nvPr/>
        </p:nvSpPr>
        <p:spPr>
          <a:xfrm>
            <a:off x="5353280" y="2143579"/>
            <a:ext cx="1816100" cy="1006851"/>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600" dirty="0" err="1" smtClean="0">
                <a:solidFill>
                  <a:schemeClr val="tx1"/>
                </a:solidFill>
                <a:latin typeface="Open Sans"/>
              </a:rPr>
              <a:t>Sterk</a:t>
            </a:r>
            <a:r>
              <a:rPr lang="en-US" sz="1600" dirty="0" smtClean="0">
                <a:solidFill>
                  <a:schemeClr val="tx1"/>
                </a:solidFill>
                <a:latin typeface="Open Sans"/>
              </a:rPr>
              <a:t> </a:t>
            </a:r>
            <a:r>
              <a:rPr lang="en-US" sz="1600" dirty="0" err="1" smtClean="0">
                <a:solidFill>
                  <a:schemeClr val="tx1"/>
                </a:solidFill>
                <a:latin typeface="Open Sans"/>
              </a:rPr>
              <a:t>verhoogde</a:t>
            </a:r>
            <a:r>
              <a:rPr lang="en-US" sz="1600" dirty="0" smtClean="0">
                <a:solidFill>
                  <a:schemeClr val="tx1"/>
                </a:solidFill>
                <a:latin typeface="Open Sans"/>
              </a:rPr>
              <a:t> </a:t>
            </a:r>
            <a:r>
              <a:rPr lang="en-US" sz="1600" dirty="0" err="1" smtClean="0">
                <a:solidFill>
                  <a:schemeClr val="tx1"/>
                </a:solidFill>
                <a:latin typeface="Open Sans"/>
              </a:rPr>
              <a:t>effectiviteit</a:t>
            </a:r>
            <a:endParaRPr lang="en-US" sz="1600" dirty="0">
              <a:solidFill>
                <a:schemeClr val="tx1"/>
              </a:solidFill>
              <a:latin typeface="Open Sans"/>
            </a:endParaRPr>
          </a:p>
        </p:txBody>
      </p:sp>
      <p:sp>
        <p:nvSpPr>
          <p:cNvPr id="45" name="Rectangle 69">
            <a:extLst>
              <a:ext uri="{FF2B5EF4-FFF2-40B4-BE49-F238E27FC236}">
                <a16:creationId xmlns:a16="http://schemas.microsoft.com/office/drawing/2014/main" xmlns="" id="{2BCF65E2-489E-4D2C-9DAE-AB53FFDD8282}"/>
              </a:ext>
            </a:extLst>
          </p:cNvPr>
          <p:cNvSpPr/>
          <p:nvPr/>
        </p:nvSpPr>
        <p:spPr>
          <a:xfrm>
            <a:off x="5353280" y="3315757"/>
            <a:ext cx="1816100" cy="1006851"/>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600" dirty="0" err="1" smtClean="0">
                <a:solidFill>
                  <a:schemeClr val="tx1"/>
                </a:solidFill>
                <a:latin typeface="Open Sans"/>
              </a:rPr>
              <a:t>Verhoogde</a:t>
            </a:r>
            <a:r>
              <a:rPr lang="en-US" sz="1600" dirty="0" smtClean="0">
                <a:solidFill>
                  <a:schemeClr val="tx1"/>
                </a:solidFill>
                <a:latin typeface="Open Sans"/>
              </a:rPr>
              <a:t> </a:t>
            </a:r>
            <a:r>
              <a:rPr lang="en-US" sz="1600" dirty="0" err="1" smtClean="0">
                <a:solidFill>
                  <a:schemeClr val="tx1"/>
                </a:solidFill>
                <a:latin typeface="Open Sans"/>
              </a:rPr>
              <a:t>effectiviteit</a:t>
            </a:r>
            <a:endParaRPr lang="en-US" sz="1600" dirty="0">
              <a:solidFill>
                <a:schemeClr val="tx1"/>
              </a:solidFill>
              <a:latin typeface="Open Sans"/>
            </a:endParaRPr>
          </a:p>
        </p:txBody>
      </p:sp>
      <p:sp>
        <p:nvSpPr>
          <p:cNvPr id="46" name="Rectangle 69">
            <a:extLst>
              <a:ext uri="{FF2B5EF4-FFF2-40B4-BE49-F238E27FC236}">
                <a16:creationId xmlns:a16="http://schemas.microsoft.com/office/drawing/2014/main" xmlns="" id="{2BCF65E2-489E-4D2C-9DAE-AB53FFDD8282}"/>
              </a:ext>
            </a:extLst>
          </p:cNvPr>
          <p:cNvSpPr/>
          <p:nvPr/>
        </p:nvSpPr>
        <p:spPr>
          <a:xfrm>
            <a:off x="5353280" y="5711721"/>
            <a:ext cx="1816100" cy="1006851"/>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600" dirty="0" err="1" smtClean="0">
                <a:solidFill>
                  <a:schemeClr val="tx1"/>
                </a:solidFill>
                <a:latin typeface="Open Sans"/>
              </a:rPr>
              <a:t>Verminderde</a:t>
            </a:r>
            <a:r>
              <a:rPr lang="en-US" sz="1600" dirty="0" smtClean="0">
                <a:solidFill>
                  <a:schemeClr val="tx1"/>
                </a:solidFill>
                <a:latin typeface="Open Sans"/>
              </a:rPr>
              <a:t> </a:t>
            </a:r>
            <a:r>
              <a:rPr lang="en-US" sz="1600" dirty="0" err="1" smtClean="0">
                <a:solidFill>
                  <a:schemeClr val="tx1"/>
                </a:solidFill>
                <a:latin typeface="Open Sans"/>
              </a:rPr>
              <a:t>effectiviteit</a:t>
            </a:r>
            <a:r>
              <a:rPr lang="en-US" sz="1600" dirty="0" smtClean="0">
                <a:solidFill>
                  <a:schemeClr val="tx1"/>
                </a:solidFill>
                <a:latin typeface="Open Sans"/>
              </a:rPr>
              <a:t> </a:t>
            </a:r>
            <a:endParaRPr lang="en-US" sz="1600" dirty="0">
              <a:solidFill>
                <a:schemeClr val="tx1"/>
              </a:solidFill>
              <a:latin typeface="Open Sans"/>
            </a:endParaRPr>
          </a:p>
        </p:txBody>
      </p:sp>
      <p:sp>
        <p:nvSpPr>
          <p:cNvPr id="47" name="Freeform 5">
            <a:extLst>
              <a:ext uri="{FF2B5EF4-FFF2-40B4-BE49-F238E27FC236}">
                <a16:creationId xmlns="" xmlns:a16="http://schemas.microsoft.com/office/drawing/2014/main" id="{2D2C292F-DD4E-4142-95E0-BD2936BF1AA8}"/>
              </a:ext>
            </a:extLst>
          </p:cNvPr>
          <p:cNvSpPr>
            <a:spLocks noEditPoints="1"/>
          </p:cNvSpPr>
          <p:nvPr/>
        </p:nvSpPr>
        <p:spPr bwMode="auto">
          <a:xfrm>
            <a:off x="1124239" y="0"/>
            <a:ext cx="2010020" cy="2040970"/>
          </a:xfrm>
          <a:custGeom>
            <a:avLst/>
            <a:gdLst>
              <a:gd name="T0" fmla="*/ 548 w 567"/>
              <a:gd name="T1" fmla="*/ 239 h 571"/>
              <a:gd name="T2" fmla="*/ 495 w 567"/>
              <a:gd name="T3" fmla="*/ 210 h 571"/>
              <a:gd name="T4" fmla="*/ 485 w 567"/>
              <a:gd name="T5" fmla="*/ 162 h 571"/>
              <a:gd name="T6" fmla="*/ 506 w 567"/>
              <a:gd name="T7" fmla="*/ 119 h 571"/>
              <a:gd name="T8" fmla="*/ 465 w 567"/>
              <a:gd name="T9" fmla="*/ 66 h 571"/>
              <a:gd name="T10" fmla="*/ 409 w 567"/>
              <a:gd name="T11" fmla="*/ 79 h 571"/>
              <a:gd name="T12" fmla="*/ 355 w 567"/>
              <a:gd name="T13" fmla="*/ 71 h 571"/>
              <a:gd name="T14" fmla="*/ 330 w 567"/>
              <a:gd name="T15" fmla="*/ 19 h 571"/>
              <a:gd name="T16" fmla="*/ 258 w 567"/>
              <a:gd name="T17" fmla="*/ 1 h 571"/>
              <a:gd name="T18" fmla="*/ 227 w 567"/>
              <a:gd name="T19" fmla="*/ 53 h 571"/>
              <a:gd name="T20" fmla="*/ 186 w 567"/>
              <a:gd name="T21" fmla="*/ 83 h 571"/>
              <a:gd name="T22" fmla="*/ 128 w 567"/>
              <a:gd name="T23" fmla="*/ 64 h 571"/>
              <a:gd name="T24" fmla="*/ 66 w 567"/>
              <a:gd name="T25" fmla="*/ 104 h 571"/>
              <a:gd name="T26" fmla="*/ 81 w 567"/>
              <a:gd name="T27" fmla="*/ 159 h 571"/>
              <a:gd name="T28" fmla="*/ 71 w 567"/>
              <a:gd name="T29" fmla="*/ 214 h 571"/>
              <a:gd name="T30" fmla="*/ 20 w 567"/>
              <a:gd name="T31" fmla="*/ 239 h 571"/>
              <a:gd name="T32" fmla="*/ 2 w 567"/>
              <a:gd name="T33" fmla="*/ 312 h 571"/>
              <a:gd name="T34" fmla="*/ 50 w 567"/>
              <a:gd name="T35" fmla="*/ 341 h 571"/>
              <a:gd name="T36" fmla="*/ 82 w 567"/>
              <a:gd name="T37" fmla="*/ 387 h 571"/>
              <a:gd name="T38" fmla="*/ 82 w 567"/>
              <a:gd name="T39" fmla="*/ 408 h 571"/>
              <a:gd name="T40" fmla="*/ 68 w 567"/>
              <a:gd name="T41" fmla="*/ 470 h 571"/>
              <a:gd name="T42" fmla="*/ 103 w 567"/>
              <a:gd name="T43" fmla="*/ 505 h 571"/>
              <a:gd name="T44" fmla="*/ 153 w 567"/>
              <a:gd name="T45" fmla="*/ 494 h 571"/>
              <a:gd name="T46" fmla="*/ 210 w 567"/>
              <a:gd name="T47" fmla="*/ 500 h 571"/>
              <a:gd name="T48" fmla="*/ 238 w 567"/>
              <a:gd name="T49" fmla="*/ 551 h 571"/>
              <a:gd name="T50" fmla="*/ 273 w 567"/>
              <a:gd name="T51" fmla="*/ 571 h 571"/>
              <a:gd name="T52" fmla="*/ 330 w 567"/>
              <a:gd name="T53" fmla="*/ 551 h 571"/>
              <a:gd name="T54" fmla="*/ 356 w 567"/>
              <a:gd name="T55" fmla="*/ 501 h 571"/>
              <a:gd name="T56" fmla="*/ 405 w 567"/>
              <a:gd name="T57" fmla="*/ 489 h 571"/>
              <a:gd name="T58" fmla="*/ 452 w 567"/>
              <a:gd name="T59" fmla="*/ 509 h 571"/>
              <a:gd name="T60" fmla="*/ 501 w 567"/>
              <a:gd name="T61" fmla="*/ 468 h 571"/>
              <a:gd name="T62" fmla="*/ 490 w 567"/>
              <a:gd name="T63" fmla="*/ 417 h 571"/>
              <a:gd name="T64" fmla="*/ 495 w 567"/>
              <a:gd name="T65" fmla="*/ 364 h 571"/>
              <a:gd name="T66" fmla="*/ 548 w 567"/>
              <a:gd name="T67" fmla="*/ 331 h 571"/>
              <a:gd name="T68" fmla="*/ 567 w 567"/>
              <a:gd name="T69" fmla="*/ 275 h 571"/>
              <a:gd name="T70" fmla="*/ 285 w 567"/>
              <a:gd name="T71" fmla="*/ 355 h 571"/>
              <a:gd name="T72" fmla="*/ 285 w 567"/>
              <a:gd name="T73" fmla="*/ 215 h 571"/>
              <a:gd name="T74" fmla="*/ 285 w 567"/>
              <a:gd name="T75" fmla="*/ 355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7" h="571">
                <a:moveTo>
                  <a:pt x="565" y="260"/>
                </a:moveTo>
                <a:cubicBezTo>
                  <a:pt x="566" y="250"/>
                  <a:pt x="557" y="241"/>
                  <a:pt x="548" y="239"/>
                </a:cubicBezTo>
                <a:cubicBezTo>
                  <a:pt x="537" y="236"/>
                  <a:pt x="526" y="232"/>
                  <a:pt x="515" y="229"/>
                </a:cubicBezTo>
                <a:cubicBezTo>
                  <a:pt x="506" y="227"/>
                  <a:pt x="499" y="219"/>
                  <a:pt x="495" y="210"/>
                </a:cubicBezTo>
                <a:cubicBezTo>
                  <a:pt x="492" y="202"/>
                  <a:pt x="489" y="193"/>
                  <a:pt x="486" y="186"/>
                </a:cubicBezTo>
                <a:cubicBezTo>
                  <a:pt x="480" y="177"/>
                  <a:pt x="480" y="170"/>
                  <a:pt x="485" y="162"/>
                </a:cubicBezTo>
                <a:cubicBezTo>
                  <a:pt x="490" y="153"/>
                  <a:pt x="495" y="145"/>
                  <a:pt x="499" y="137"/>
                </a:cubicBezTo>
                <a:cubicBezTo>
                  <a:pt x="502" y="131"/>
                  <a:pt x="506" y="126"/>
                  <a:pt x="506" y="119"/>
                </a:cubicBezTo>
                <a:cubicBezTo>
                  <a:pt x="507" y="106"/>
                  <a:pt x="499" y="98"/>
                  <a:pt x="492" y="91"/>
                </a:cubicBezTo>
                <a:cubicBezTo>
                  <a:pt x="484" y="82"/>
                  <a:pt x="474" y="74"/>
                  <a:pt x="465" y="66"/>
                </a:cubicBezTo>
                <a:cubicBezTo>
                  <a:pt x="457" y="60"/>
                  <a:pt x="449" y="59"/>
                  <a:pt x="440" y="63"/>
                </a:cubicBezTo>
                <a:cubicBezTo>
                  <a:pt x="430" y="68"/>
                  <a:pt x="420" y="74"/>
                  <a:pt x="409" y="79"/>
                </a:cubicBezTo>
                <a:cubicBezTo>
                  <a:pt x="401" y="84"/>
                  <a:pt x="392" y="86"/>
                  <a:pt x="383" y="83"/>
                </a:cubicBezTo>
                <a:cubicBezTo>
                  <a:pt x="373" y="79"/>
                  <a:pt x="363" y="75"/>
                  <a:pt x="355" y="71"/>
                </a:cubicBezTo>
                <a:cubicBezTo>
                  <a:pt x="348" y="67"/>
                  <a:pt x="342" y="61"/>
                  <a:pt x="340" y="54"/>
                </a:cubicBezTo>
                <a:cubicBezTo>
                  <a:pt x="336" y="42"/>
                  <a:pt x="333" y="30"/>
                  <a:pt x="330" y="19"/>
                </a:cubicBezTo>
                <a:cubicBezTo>
                  <a:pt x="327" y="11"/>
                  <a:pt x="318" y="2"/>
                  <a:pt x="310" y="1"/>
                </a:cubicBezTo>
                <a:cubicBezTo>
                  <a:pt x="293" y="0"/>
                  <a:pt x="276" y="0"/>
                  <a:pt x="258" y="1"/>
                </a:cubicBezTo>
                <a:cubicBezTo>
                  <a:pt x="249" y="2"/>
                  <a:pt x="240" y="9"/>
                  <a:pt x="238" y="18"/>
                </a:cubicBezTo>
                <a:cubicBezTo>
                  <a:pt x="234" y="30"/>
                  <a:pt x="231" y="42"/>
                  <a:pt x="227" y="53"/>
                </a:cubicBezTo>
                <a:cubicBezTo>
                  <a:pt x="225" y="61"/>
                  <a:pt x="219" y="68"/>
                  <a:pt x="212" y="71"/>
                </a:cubicBezTo>
                <a:cubicBezTo>
                  <a:pt x="204" y="75"/>
                  <a:pt x="195" y="79"/>
                  <a:pt x="186" y="83"/>
                </a:cubicBezTo>
                <a:cubicBezTo>
                  <a:pt x="177" y="86"/>
                  <a:pt x="167" y="85"/>
                  <a:pt x="159" y="81"/>
                </a:cubicBezTo>
                <a:cubicBezTo>
                  <a:pt x="149" y="76"/>
                  <a:pt x="138" y="69"/>
                  <a:pt x="128" y="64"/>
                </a:cubicBezTo>
                <a:cubicBezTo>
                  <a:pt x="120" y="60"/>
                  <a:pt x="110" y="60"/>
                  <a:pt x="103" y="66"/>
                </a:cubicBezTo>
                <a:cubicBezTo>
                  <a:pt x="89" y="77"/>
                  <a:pt x="76" y="89"/>
                  <a:pt x="66" y="104"/>
                </a:cubicBezTo>
                <a:cubicBezTo>
                  <a:pt x="60" y="111"/>
                  <a:pt x="60" y="120"/>
                  <a:pt x="64" y="129"/>
                </a:cubicBezTo>
                <a:cubicBezTo>
                  <a:pt x="69" y="139"/>
                  <a:pt x="75" y="149"/>
                  <a:pt x="81" y="159"/>
                </a:cubicBezTo>
                <a:cubicBezTo>
                  <a:pt x="85" y="167"/>
                  <a:pt x="86" y="176"/>
                  <a:pt x="83" y="184"/>
                </a:cubicBezTo>
                <a:cubicBezTo>
                  <a:pt x="79" y="193"/>
                  <a:pt x="75" y="204"/>
                  <a:pt x="71" y="214"/>
                </a:cubicBezTo>
                <a:cubicBezTo>
                  <a:pt x="67" y="221"/>
                  <a:pt x="62" y="226"/>
                  <a:pt x="54" y="229"/>
                </a:cubicBezTo>
                <a:cubicBezTo>
                  <a:pt x="43" y="233"/>
                  <a:pt x="32" y="236"/>
                  <a:pt x="20" y="239"/>
                </a:cubicBezTo>
                <a:cubicBezTo>
                  <a:pt x="11" y="241"/>
                  <a:pt x="3" y="249"/>
                  <a:pt x="1" y="260"/>
                </a:cubicBezTo>
                <a:cubicBezTo>
                  <a:pt x="0" y="277"/>
                  <a:pt x="1" y="295"/>
                  <a:pt x="2" y="312"/>
                </a:cubicBezTo>
                <a:cubicBezTo>
                  <a:pt x="3" y="322"/>
                  <a:pt x="10" y="328"/>
                  <a:pt x="18" y="331"/>
                </a:cubicBezTo>
                <a:cubicBezTo>
                  <a:pt x="29" y="335"/>
                  <a:pt x="39" y="338"/>
                  <a:pt x="50" y="341"/>
                </a:cubicBezTo>
                <a:cubicBezTo>
                  <a:pt x="60" y="344"/>
                  <a:pt x="67" y="350"/>
                  <a:pt x="71" y="360"/>
                </a:cubicBezTo>
                <a:cubicBezTo>
                  <a:pt x="75" y="369"/>
                  <a:pt x="79" y="378"/>
                  <a:pt x="82" y="387"/>
                </a:cubicBezTo>
                <a:cubicBezTo>
                  <a:pt x="84" y="391"/>
                  <a:pt x="88" y="395"/>
                  <a:pt x="85" y="400"/>
                </a:cubicBezTo>
                <a:cubicBezTo>
                  <a:pt x="85" y="403"/>
                  <a:pt x="84" y="405"/>
                  <a:pt x="82" y="408"/>
                </a:cubicBezTo>
                <a:cubicBezTo>
                  <a:pt x="77" y="419"/>
                  <a:pt x="71" y="429"/>
                  <a:pt x="65" y="440"/>
                </a:cubicBezTo>
                <a:cubicBezTo>
                  <a:pt x="60" y="452"/>
                  <a:pt x="60" y="461"/>
                  <a:pt x="68" y="470"/>
                </a:cubicBezTo>
                <a:cubicBezTo>
                  <a:pt x="75" y="477"/>
                  <a:pt x="81" y="484"/>
                  <a:pt x="87" y="490"/>
                </a:cubicBezTo>
                <a:cubicBezTo>
                  <a:pt x="93" y="495"/>
                  <a:pt x="97" y="500"/>
                  <a:pt x="103" y="505"/>
                </a:cubicBezTo>
                <a:cubicBezTo>
                  <a:pt x="110" y="512"/>
                  <a:pt x="119" y="511"/>
                  <a:pt x="127" y="508"/>
                </a:cubicBezTo>
                <a:cubicBezTo>
                  <a:pt x="136" y="503"/>
                  <a:pt x="145" y="498"/>
                  <a:pt x="153" y="494"/>
                </a:cubicBezTo>
                <a:cubicBezTo>
                  <a:pt x="163" y="487"/>
                  <a:pt x="173" y="485"/>
                  <a:pt x="184" y="489"/>
                </a:cubicBezTo>
                <a:cubicBezTo>
                  <a:pt x="193" y="493"/>
                  <a:pt x="201" y="496"/>
                  <a:pt x="210" y="500"/>
                </a:cubicBezTo>
                <a:cubicBezTo>
                  <a:pt x="218" y="503"/>
                  <a:pt x="225" y="509"/>
                  <a:pt x="229" y="518"/>
                </a:cubicBezTo>
                <a:cubicBezTo>
                  <a:pt x="232" y="529"/>
                  <a:pt x="235" y="540"/>
                  <a:pt x="238" y="551"/>
                </a:cubicBezTo>
                <a:cubicBezTo>
                  <a:pt x="240" y="559"/>
                  <a:pt x="244" y="565"/>
                  <a:pt x="252" y="568"/>
                </a:cubicBezTo>
                <a:cubicBezTo>
                  <a:pt x="259" y="570"/>
                  <a:pt x="266" y="570"/>
                  <a:pt x="273" y="571"/>
                </a:cubicBezTo>
                <a:cubicBezTo>
                  <a:pt x="285" y="571"/>
                  <a:pt x="298" y="569"/>
                  <a:pt x="310" y="569"/>
                </a:cubicBezTo>
                <a:cubicBezTo>
                  <a:pt x="319" y="569"/>
                  <a:pt x="328" y="559"/>
                  <a:pt x="330" y="551"/>
                </a:cubicBezTo>
                <a:cubicBezTo>
                  <a:pt x="332" y="541"/>
                  <a:pt x="336" y="530"/>
                  <a:pt x="339" y="520"/>
                </a:cubicBezTo>
                <a:cubicBezTo>
                  <a:pt x="342" y="512"/>
                  <a:pt x="348" y="505"/>
                  <a:pt x="356" y="501"/>
                </a:cubicBezTo>
                <a:cubicBezTo>
                  <a:pt x="365" y="497"/>
                  <a:pt x="374" y="494"/>
                  <a:pt x="383" y="490"/>
                </a:cubicBezTo>
                <a:cubicBezTo>
                  <a:pt x="390" y="486"/>
                  <a:pt x="398" y="486"/>
                  <a:pt x="405" y="489"/>
                </a:cubicBezTo>
                <a:cubicBezTo>
                  <a:pt x="414" y="493"/>
                  <a:pt x="422" y="498"/>
                  <a:pt x="430" y="502"/>
                </a:cubicBezTo>
                <a:cubicBezTo>
                  <a:pt x="437" y="505"/>
                  <a:pt x="444" y="511"/>
                  <a:pt x="452" y="509"/>
                </a:cubicBezTo>
                <a:cubicBezTo>
                  <a:pt x="457" y="509"/>
                  <a:pt x="462" y="507"/>
                  <a:pt x="466" y="504"/>
                </a:cubicBezTo>
                <a:cubicBezTo>
                  <a:pt x="479" y="493"/>
                  <a:pt x="490" y="481"/>
                  <a:pt x="501" y="468"/>
                </a:cubicBezTo>
                <a:cubicBezTo>
                  <a:pt x="508" y="460"/>
                  <a:pt x="508" y="452"/>
                  <a:pt x="504" y="442"/>
                </a:cubicBezTo>
                <a:cubicBezTo>
                  <a:pt x="499" y="434"/>
                  <a:pt x="495" y="425"/>
                  <a:pt x="490" y="417"/>
                </a:cubicBezTo>
                <a:cubicBezTo>
                  <a:pt x="483" y="405"/>
                  <a:pt x="482" y="393"/>
                  <a:pt x="488" y="380"/>
                </a:cubicBezTo>
                <a:cubicBezTo>
                  <a:pt x="490" y="376"/>
                  <a:pt x="493" y="371"/>
                  <a:pt x="495" y="364"/>
                </a:cubicBezTo>
                <a:cubicBezTo>
                  <a:pt x="499" y="354"/>
                  <a:pt x="504" y="345"/>
                  <a:pt x="515" y="341"/>
                </a:cubicBezTo>
                <a:cubicBezTo>
                  <a:pt x="526" y="338"/>
                  <a:pt x="537" y="334"/>
                  <a:pt x="548" y="331"/>
                </a:cubicBezTo>
                <a:cubicBezTo>
                  <a:pt x="556" y="329"/>
                  <a:pt x="565" y="320"/>
                  <a:pt x="565" y="312"/>
                </a:cubicBezTo>
                <a:cubicBezTo>
                  <a:pt x="566" y="300"/>
                  <a:pt x="567" y="287"/>
                  <a:pt x="567" y="275"/>
                </a:cubicBezTo>
                <a:cubicBezTo>
                  <a:pt x="567" y="269"/>
                  <a:pt x="565" y="264"/>
                  <a:pt x="565" y="260"/>
                </a:cubicBezTo>
                <a:close/>
                <a:moveTo>
                  <a:pt x="285" y="355"/>
                </a:moveTo>
                <a:cubicBezTo>
                  <a:pt x="246" y="355"/>
                  <a:pt x="215" y="324"/>
                  <a:pt x="215" y="285"/>
                </a:cubicBezTo>
                <a:cubicBezTo>
                  <a:pt x="215" y="246"/>
                  <a:pt x="246" y="215"/>
                  <a:pt x="285" y="215"/>
                </a:cubicBezTo>
                <a:cubicBezTo>
                  <a:pt x="324" y="215"/>
                  <a:pt x="355" y="246"/>
                  <a:pt x="355" y="285"/>
                </a:cubicBezTo>
                <a:cubicBezTo>
                  <a:pt x="355" y="324"/>
                  <a:pt x="324" y="355"/>
                  <a:pt x="285" y="35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48" name="Freeform 5">
            <a:extLst>
              <a:ext uri="{FF2B5EF4-FFF2-40B4-BE49-F238E27FC236}">
                <a16:creationId xmlns="" xmlns:a16="http://schemas.microsoft.com/office/drawing/2014/main" id="{97C57519-1F9A-419A-A338-2652037A2847}"/>
              </a:ext>
            </a:extLst>
          </p:cNvPr>
          <p:cNvSpPr>
            <a:spLocks noEditPoints="1"/>
          </p:cNvSpPr>
          <p:nvPr/>
        </p:nvSpPr>
        <p:spPr bwMode="auto">
          <a:xfrm rot="20237348">
            <a:off x="3259735" y="0"/>
            <a:ext cx="2010020" cy="2040970"/>
          </a:xfrm>
          <a:custGeom>
            <a:avLst/>
            <a:gdLst>
              <a:gd name="T0" fmla="*/ 548 w 567"/>
              <a:gd name="T1" fmla="*/ 239 h 571"/>
              <a:gd name="T2" fmla="*/ 495 w 567"/>
              <a:gd name="T3" fmla="*/ 210 h 571"/>
              <a:gd name="T4" fmla="*/ 485 w 567"/>
              <a:gd name="T5" fmla="*/ 162 h 571"/>
              <a:gd name="T6" fmla="*/ 506 w 567"/>
              <a:gd name="T7" fmla="*/ 119 h 571"/>
              <a:gd name="T8" fmla="*/ 465 w 567"/>
              <a:gd name="T9" fmla="*/ 66 h 571"/>
              <a:gd name="T10" fmla="*/ 409 w 567"/>
              <a:gd name="T11" fmla="*/ 79 h 571"/>
              <a:gd name="T12" fmla="*/ 355 w 567"/>
              <a:gd name="T13" fmla="*/ 71 h 571"/>
              <a:gd name="T14" fmla="*/ 330 w 567"/>
              <a:gd name="T15" fmla="*/ 19 h 571"/>
              <a:gd name="T16" fmla="*/ 258 w 567"/>
              <a:gd name="T17" fmla="*/ 1 h 571"/>
              <a:gd name="T18" fmla="*/ 227 w 567"/>
              <a:gd name="T19" fmla="*/ 53 h 571"/>
              <a:gd name="T20" fmla="*/ 186 w 567"/>
              <a:gd name="T21" fmla="*/ 83 h 571"/>
              <a:gd name="T22" fmla="*/ 128 w 567"/>
              <a:gd name="T23" fmla="*/ 64 h 571"/>
              <a:gd name="T24" fmla="*/ 66 w 567"/>
              <a:gd name="T25" fmla="*/ 104 h 571"/>
              <a:gd name="T26" fmla="*/ 81 w 567"/>
              <a:gd name="T27" fmla="*/ 159 h 571"/>
              <a:gd name="T28" fmla="*/ 71 w 567"/>
              <a:gd name="T29" fmla="*/ 214 h 571"/>
              <a:gd name="T30" fmla="*/ 20 w 567"/>
              <a:gd name="T31" fmla="*/ 239 h 571"/>
              <a:gd name="T32" fmla="*/ 2 w 567"/>
              <a:gd name="T33" fmla="*/ 312 h 571"/>
              <a:gd name="T34" fmla="*/ 50 w 567"/>
              <a:gd name="T35" fmla="*/ 341 h 571"/>
              <a:gd name="T36" fmla="*/ 82 w 567"/>
              <a:gd name="T37" fmla="*/ 387 h 571"/>
              <a:gd name="T38" fmla="*/ 82 w 567"/>
              <a:gd name="T39" fmla="*/ 408 h 571"/>
              <a:gd name="T40" fmla="*/ 68 w 567"/>
              <a:gd name="T41" fmla="*/ 470 h 571"/>
              <a:gd name="T42" fmla="*/ 103 w 567"/>
              <a:gd name="T43" fmla="*/ 505 h 571"/>
              <a:gd name="T44" fmla="*/ 153 w 567"/>
              <a:gd name="T45" fmla="*/ 494 h 571"/>
              <a:gd name="T46" fmla="*/ 210 w 567"/>
              <a:gd name="T47" fmla="*/ 500 h 571"/>
              <a:gd name="T48" fmla="*/ 238 w 567"/>
              <a:gd name="T49" fmla="*/ 551 h 571"/>
              <a:gd name="T50" fmla="*/ 273 w 567"/>
              <a:gd name="T51" fmla="*/ 571 h 571"/>
              <a:gd name="T52" fmla="*/ 330 w 567"/>
              <a:gd name="T53" fmla="*/ 551 h 571"/>
              <a:gd name="T54" fmla="*/ 356 w 567"/>
              <a:gd name="T55" fmla="*/ 501 h 571"/>
              <a:gd name="T56" fmla="*/ 405 w 567"/>
              <a:gd name="T57" fmla="*/ 489 h 571"/>
              <a:gd name="T58" fmla="*/ 452 w 567"/>
              <a:gd name="T59" fmla="*/ 509 h 571"/>
              <a:gd name="T60" fmla="*/ 501 w 567"/>
              <a:gd name="T61" fmla="*/ 468 h 571"/>
              <a:gd name="T62" fmla="*/ 490 w 567"/>
              <a:gd name="T63" fmla="*/ 417 h 571"/>
              <a:gd name="T64" fmla="*/ 495 w 567"/>
              <a:gd name="T65" fmla="*/ 364 h 571"/>
              <a:gd name="T66" fmla="*/ 548 w 567"/>
              <a:gd name="T67" fmla="*/ 331 h 571"/>
              <a:gd name="T68" fmla="*/ 567 w 567"/>
              <a:gd name="T69" fmla="*/ 275 h 571"/>
              <a:gd name="T70" fmla="*/ 285 w 567"/>
              <a:gd name="T71" fmla="*/ 355 h 571"/>
              <a:gd name="T72" fmla="*/ 285 w 567"/>
              <a:gd name="T73" fmla="*/ 215 h 571"/>
              <a:gd name="T74" fmla="*/ 285 w 567"/>
              <a:gd name="T75" fmla="*/ 355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7" h="571">
                <a:moveTo>
                  <a:pt x="565" y="260"/>
                </a:moveTo>
                <a:cubicBezTo>
                  <a:pt x="566" y="250"/>
                  <a:pt x="557" y="241"/>
                  <a:pt x="548" y="239"/>
                </a:cubicBezTo>
                <a:cubicBezTo>
                  <a:pt x="537" y="236"/>
                  <a:pt x="526" y="232"/>
                  <a:pt x="515" y="229"/>
                </a:cubicBezTo>
                <a:cubicBezTo>
                  <a:pt x="506" y="227"/>
                  <a:pt x="499" y="219"/>
                  <a:pt x="495" y="210"/>
                </a:cubicBezTo>
                <a:cubicBezTo>
                  <a:pt x="492" y="202"/>
                  <a:pt x="489" y="193"/>
                  <a:pt x="486" y="186"/>
                </a:cubicBezTo>
                <a:cubicBezTo>
                  <a:pt x="480" y="177"/>
                  <a:pt x="480" y="170"/>
                  <a:pt x="485" y="162"/>
                </a:cubicBezTo>
                <a:cubicBezTo>
                  <a:pt x="490" y="153"/>
                  <a:pt x="495" y="145"/>
                  <a:pt x="499" y="137"/>
                </a:cubicBezTo>
                <a:cubicBezTo>
                  <a:pt x="502" y="131"/>
                  <a:pt x="506" y="126"/>
                  <a:pt x="506" y="119"/>
                </a:cubicBezTo>
                <a:cubicBezTo>
                  <a:pt x="507" y="106"/>
                  <a:pt x="499" y="98"/>
                  <a:pt x="492" y="91"/>
                </a:cubicBezTo>
                <a:cubicBezTo>
                  <a:pt x="484" y="82"/>
                  <a:pt x="474" y="74"/>
                  <a:pt x="465" y="66"/>
                </a:cubicBezTo>
                <a:cubicBezTo>
                  <a:pt x="457" y="60"/>
                  <a:pt x="449" y="59"/>
                  <a:pt x="440" y="63"/>
                </a:cubicBezTo>
                <a:cubicBezTo>
                  <a:pt x="430" y="68"/>
                  <a:pt x="420" y="74"/>
                  <a:pt x="409" y="79"/>
                </a:cubicBezTo>
                <a:cubicBezTo>
                  <a:pt x="401" y="84"/>
                  <a:pt x="392" y="86"/>
                  <a:pt x="383" y="83"/>
                </a:cubicBezTo>
                <a:cubicBezTo>
                  <a:pt x="373" y="79"/>
                  <a:pt x="363" y="75"/>
                  <a:pt x="355" y="71"/>
                </a:cubicBezTo>
                <a:cubicBezTo>
                  <a:pt x="348" y="67"/>
                  <a:pt x="342" y="61"/>
                  <a:pt x="340" y="54"/>
                </a:cubicBezTo>
                <a:cubicBezTo>
                  <a:pt x="336" y="42"/>
                  <a:pt x="333" y="30"/>
                  <a:pt x="330" y="19"/>
                </a:cubicBezTo>
                <a:cubicBezTo>
                  <a:pt x="327" y="11"/>
                  <a:pt x="318" y="2"/>
                  <a:pt x="310" y="1"/>
                </a:cubicBezTo>
                <a:cubicBezTo>
                  <a:pt x="293" y="0"/>
                  <a:pt x="276" y="0"/>
                  <a:pt x="258" y="1"/>
                </a:cubicBezTo>
                <a:cubicBezTo>
                  <a:pt x="249" y="2"/>
                  <a:pt x="240" y="9"/>
                  <a:pt x="238" y="18"/>
                </a:cubicBezTo>
                <a:cubicBezTo>
                  <a:pt x="234" y="30"/>
                  <a:pt x="231" y="42"/>
                  <a:pt x="227" y="53"/>
                </a:cubicBezTo>
                <a:cubicBezTo>
                  <a:pt x="225" y="61"/>
                  <a:pt x="219" y="68"/>
                  <a:pt x="212" y="71"/>
                </a:cubicBezTo>
                <a:cubicBezTo>
                  <a:pt x="204" y="75"/>
                  <a:pt x="195" y="79"/>
                  <a:pt x="186" y="83"/>
                </a:cubicBezTo>
                <a:cubicBezTo>
                  <a:pt x="177" y="86"/>
                  <a:pt x="167" y="85"/>
                  <a:pt x="159" y="81"/>
                </a:cubicBezTo>
                <a:cubicBezTo>
                  <a:pt x="149" y="76"/>
                  <a:pt x="138" y="69"/>
                  <a:pt x="128" y="64"/>
                </a:cubicBezTo>
                <a:cubicBezTo>
                  <a:pt x="120" y="60"/>
                  <a:pt x="110" y="60"/>
                  <a:pt x="103" y="66"/>
                </a:cubicBezTo>
                <a:cubicBezTo>
                  <a:pt x="89" y="77"/>
                  <a:pt x="76" y="89"/>
                  <a:pt x="66" y="104"/>
                </a:cubicBezTo>
                <a:cubicBezTo>
                  <a:pt x="60" y="111"/>
                  <a:pt x="60" y="120"/>
                  <a:pt x="64" y="129"/>
                </a:cubicBezTo>
                <a:cubicBezTo>
                  <a:pt x="69" y="139"/>
                  <a:pt x="75" y="149"/>
                  <a:pt x="81" y="159"/>
                </a:cubicBezTo>
                <a:cubicBezTo>
                  <a:pt x="85" y="167"/>
                  <a:pt x="86" y="176"/>
                  <a:pt x="83" y="184"/>
                </a:cubicBezTo>
                <a:cubicBezTo>
                  <a:pt x="79" y="193"/>
                  <a:pt x="75" y="204"/>
                  <a:pt x="71" y="214"/>
                </a:cubicBezTo>
                <a:cubicBezTo>
                  <a:pt x="67" y="221"/>
                  <a:pt x="62" y="226"/>
                  <a:pt x="54" y="229"/>
                </a:cubicBezTo>
                <a:cubicBezTo>
                  <a:pt x="43" y="233"/>
                  <a:pt x="32" y="236"/>
                  <a:pt x="20" y="239"/>
                </a:cubicBezTo>
                <a:cubicBezTo>
                  <a:pt x="11" y="241"/>
                  <a:pt x="3" y="249"/>
                  <a:pt x="1" y="260"/>
                </a:cubicBezTo>
                <a:cubicBezTo>
                  <a:pt x="0" y="277"/>
                  <a:pt x="1" y="295"/>
                  <a:pt x="2" y="312"/>
                </a:cubicBezTo>
                <a:cubicBezTo>
                  <a:pt x="3" y="322"/>
                  <a:pt x="10" y="328"/>
                  <a:pt x="18" y="331"/>
                </a:cubicBezTo>
                <a:cubicBezTo>
                  <a:pt x="29" y="335"/>
                  <a:pt x="39" y="338"/>
                  <a:pt x="50" y="341"/>
                </a:cubicBezTo>
                <a:cubicBezTo>
                  <a:pt x="60" y="344"/>
                  <a:pt x="67" y="350"/>
                  <a:pt x="71" y="360"/>
                </a:cubicBezTo>
                <a:cubicBezTo>
                  <a:pt x="75" y="369"/>
                  <a:pt x="79" y="378"/>
                  <a:pt x="82" y="387"/>
                </a:cubicBezTo>
                <a:cubicBezTo>
                  <a:pt x="84" y="391"/>
                  <a:pt x="88" y="395"/>
                  <a:pt x="85" y="400"/>
                </a:cubicBezTo>
                <a:cubicBezTo>
                  <a:pt x="85" y="403"/>
                  <a:pt x="84" y="405"/>
                  <a:pt x="82" y="408"/>
                </a:cubicBezTo>
                <a:cubicBezTo>
                  <a:pt x="77" y="419"/>
                  <a:pt x="71" y="429"/>
                  <a:pt x="65" y="440"/>
                </a:cubicBezTo>
                <a:cubicBezTo>
                  <a:pt x="60" y="452"/>
                  <a:pt x="60" y="461"/>
                  <a:pt x="68" y="470"/>
                </a:cubicBezTo>
                <a:cubicBezTo>
                  <a:pt x="75" y="477"/>
                  <a:pt x="81" y="484"/>
                  <a:pt x="87" y="490"/>
                </a:cubicBezTo>
                <a:cubicBezTo>
                  <a:pt x="93" y="495"/>
                  <a:pt x="97" y="500"/>
                  <a:pt x="103" y="505"/>
                </a:cubicBezTo>
                <a:cubicBezTo>
                  <a:pt x="110" y="512"/>
                  <a:pt x="119" y="511"/>
                  <a:pt x="127" y="508"/>
                </a:cubicBezTo>
                <a:cubicBezTo>
                  <a:pt x="136" y="503"/>
                  <a:pt x="145" y="498"/>
                  <a:pt x="153" y="494"/>
                </a:cubicBezTo>
                <a:cubicBezTo>
                  <a:pt x="163" y="487"/>
                  <a:pt x="173" y="485"/>
                  <a:pt x="184" y="489"/>
                </a:cubicBezTo>
                <a:cubicBezTo>
                  <a:pt x="193" y="493"/>
                  <a:pt x="201" y="496"/>
                  <a:pt x="210" y="500"/>
                </a:cubicBezTo>
                <a:cubicBezTo>
                  <a:pt x="218" y="503"/>
                  <a:pt x="225" y="509"/>
                  <a:pt x="229" y="518"/>
                </a:cubicBezTo>
                <a:cubicBezTo>
                  <a:pt x="232" y="529"/>
                  <a:pt x="235" y="540"/>
                  <a:pt x="238" y="551"/>
                </a:cubicBezTo>
                <a:cubicBezTo>
                  <a:pt x="240" y="559"/>
                  <a:pt x="244" y="565"/>
                  <a:pt x="252" y="568"/>
                </a:cubicBezTo>
                <a:cubicBezTo>
                  <a:pt x="259" y="570"/>
                  <a:pt x="266" y="570"/>
                  <a:pt x="273" y="571"/>
                </a:cubicBezTo>
                <a:cubicBezTo>
                  <a:pt x="285" y="571"/>
                  <a:pt x="298" y="569"/>
                  <a:pt x="310" y="569"/>
                </a:cubicBezTo>
                <a:cubicBezTo>
                  <a:pt x="319" y="569"/>
                  <a:pt x="328" y="559"/>
                  <a:pt x="330" y="551"/>
                </a:cubicBezTo>
                <a:cubicBezTo>
                  <a:pt x="332" y="541"/>
                  <a:pt x="336" y="530"/>
                  <a:pt x="339" y="520"/>
                </a:cubicBezTo>
                <a:cubicBezTo>
                  <a:pt x="342" y="512"/>
                  <a:pt x="348" y="505"/>
                  <a:pt x="356" y="501"/>
                </a:cubicBezTo>
                <a:cubicBezTo>
                  <a:pt x="365" y="497"/>
                  <a:pt x="374" y="494"/>
                  <a:pt x="383" y="490"/>
                </a:cubicBezTo>
                <a:cubicBezTo>
                  <a:pt x="390" y="486"/>
                  <a:pt x="398" y="486"/>
                  <a:pt x="405" y="489"/>
                </a:cubicBezTo>
                <a:cubicBezTo>
                  <a:pt x="414" y="493"/>
                  <a:pt x="422" y="498"/>
                  <a:pt x="430" y="502"/>
                </a:cubicBezTo>
                <a:cubicBezTo>
                  <a:pt x="437" y="505"/>
                  <a:pt x="444" y="511"/>
                  <a:pt x="452" y="509"/>
                </a:cubicBezTo>
                <a:cubicBezTo>
                  <a:pt x="457" y="509"/>
                  <a:pt x="462" y="507"/>
                  <a:pt x="466" y="504"/>
                </a:cubicBezTo>
                <a:cubicBezTo>
                  <a:pt x="479" y="493"/>
                  <a:pt x="490" y="481"/>
                  <a:pt x="501" y="468"/>
                </a:cubicBezTo>
                <a:cubicBezTo>
                  <a:pt x="508" y="460"/>
                  <a:pt x="508" y="452"/>
                  <a:pt x="504" y="442"/>
                </a:cubicBezTo>
                <a:cubicBezTo>
                  <a:pt x="499" y="434"/>
                  <a:pt x="495" y="425"/>
                  <a:pt x="490" y="417"/>
                </a:cubicBezTo>
                <a:cubicBezTo>
                  <a:pt x="483" y="405"/>
                  <a:pt x="482" y="393"/>
                  <a:pt x="488" y="380"/>
                </a:cubicBezTo>
                <a:cubicBezTo>
                  <a:pt x="490" y="376"/>
                  <a:pt x="493" y="371"/>
                  <a:pt x="495" y="364"/>
                </a:cubicBezTo>
                <a:cubicBezTo>
                  <a:pt x="499" y="354"/>
                  <a:pt x="504" y="345"/>
                  <a:pt x="515" y="341"/>
                </a:cubicBezTo>
                <a:cubicBezTo>
                  <a:pt x="526" y="338"/>
                  <a:pt x="537" y="334"/>
                  <a:pt x="548" y="331"/>
                </a:cubicBezTo>
                <a:cubicBezTo>
                  <a:pt x="556" y="329"/>
                  <a:pt x="565" y="320"/>
                  <a:pt x="565" y="312"/>
                </a:cubicBezTo>
                <a:cubicBezTo>
                  <a:pt x="566" y="300"/>
                  <a:pt x="567" y="287"/>
                  <a:pt x="567" y="275"/>
                </a:cubicBezTo>
                <a:cubicBezTo>
                  <a:pt x="567" y="269"/>
                  <a:pt x="565" y="264"/>
                  <a:pt x="565" y="260"/>
                </a:cubicBezTo>
                <a:close/>
                <a:moveTo>
                  <a:pt x="285" y="355"/>
                </a:moveTo>
                <a:cubicBezTo>
                  <a:pt x="246" y="355"/>
                  <a:pt x="215" y="324"/>
                  <a:pt x="215" y="285"/>
                </a:cubicBezTo>
                <a:cubicBezTo>
                  <a:pt x="215" y="246"/>
                  <a:pt x="246" y="215"/>
                  <a:pt x="285" y="215"/>
                </a:cubicBezTo>
                <a:cubicBezTo>
                  <a:pt x="324" y="215"/>
                  <a:pt x="355" y="246"/>
                  <a:pt x="355" y="285"/>
                </a:cubicBezTo>
                <a:cubicBezTo>
                  <a:pt x="355" y="324"/>
                  <a:pt x="324" y="355"/>
                  <a:pt x="285" y="35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49" name="Freeform 5">
            <a:extLst>
              <a:ext uri="{FF2B5EF4-FFF2-40B4-BE49-F238E27FC236}">
                <a16:creationId xmlns="" xmlns:a16="http://schemas.microsoft.com/office/drawing/2014/main" id="{C1DFA070-2123-4CE1-B6F4-3FFC83001961}"/>
              </a:ext>
            </a:extLst>
          </p:cNvPr>
          <p:cNvSpPr>
            <a:spLocks noEditPoints="1"/>
          </p:cNvSpPr>
          <p:nvPr/>
        </p:nvSpPr>
        <p:spPr bwMode="auto">
          <a:xfrm>
            <a:off x="5237006" y="0"/>
            <a:ext cx="2010020" cy="2040970"/>
          </a:xfrm>
          <a:custGeom>
            <a:avLst/>
            <a:gdLst>
              <a:gd name="T0" fmla="*/ 548 w 567"/>
              <a:gd name="T1" fmla="*/ 239 h 571"/>
              <a:gd name="T2" fmla="*/ 495 w 567"/>
              <a:gd name="T3" fmla="*/ 210 h 571"/>
              <a:gd name="T4" fmla="*/ 485 w 567"/>
              <a:gd name="T5" fmla="*/ 162 h 571"/>
              <a:gd name="T6" fmla="*/ 506 w 567"/>
              <a:gd name="T7" fmla="*/ 119 h 571"/>
              <a:gd name="T8" fmla="*/ 465 w 567"/>
              <a:gd name="T9" fmla="*/ 66 h 571"/>
              <a:gd name="T10" fmla="*/ 409 w 567"/>
              <a:gd name="T11" fmla="*/ 79 h 571"/>
              <a:gd name="T12" fmla="*/ 355 w 567"/>
              <a:gd name="T13" fmla="*/ 71 h 571"/>
              <a:gd name="T14" fmla="*/ 330 w 567"/>
              <a:gd name="T15" fmla="*/ 19 h 571"/>
              <a:gd name="T16" fmla="*/ 258 w 567"/>
              <a:gd name="T17" fmla="*/ 1 h 571"/>
              <a:gd name="T18" fmla="*/ 227 w 567"/>
              <a:gd name="T19" fmla="*/ 53 h 571"/>
              <a:gd name="T20" fmla="*/ 186 w 567"/>
              <a:gd name="T21" fmla="*/ 83 h 571"/>
              <a:gd name="T22" fmla="*/ 128 w 567"/>
              <a:gd name="T23" fmla="*/ 64 h 571"/>
              <a:gd name="T24" fmla="*/ 66 w 567"/>
              <a:gd name="T25" fmla="*/ 104 h 571"/>
              <a:gd name="T26" fmla="*/ 81 w 567"/>
              <a:gd name="T27" fmla="*/ 159 h 571"/>
              <a:gd name="T28" fmla="*/ 71 w 567"/>
              <a:gd name="T29" fmla="*/ 214 h 571"/>
              <a:gd name="T30" fmla="*/ 20 w 567"/>
              <a:gd name="T31" fmla="*/ 239 h 571"/>
              <a:gd name="T32" fmla="*/ 2 w 567"/>
              <a:gd name="T33" fmla="*/ 312 h 571"/>
              <a:gd name="T34" fmla="*/ 50 w 567"/>
              <a:gd name="T35" fmla="*/ 341 h 571"/>
              <a:gd name="T36" fmla="*/ 82 w 567"/>
              <a:gd name="T37" fmla="*/ 387 h 571"/>
              <a:gd name="T38" fmla="*/ 82 w 567"/>
              <a:gd name="T39" fmla="*/ 408 h 571"/>
              <a:gd name="T40" fmla="*/ 68 w 567"/>
              <a:gd name="T41" fmla="*/ 470 h 571"/>
              <a:gd name="T42" fmla="*/ 103 w 567"/>
              <a:gd name="T43" fmla="*/ 505 h 571"/>
              <a:gd name="T44" fmla="*/ 153 w 567"/>
              <a:gd name="T45" fmla="*/ 494 h 571"/>
              <a:gd name="T46" fmla="*/ 210 w 567"/>
              <a:gd name="T47" fmla="*/ 500 h 571"/>
              <a:gd name="T48" fmla="*/ 238 w 567"/>
              <a:gd name="T49" fmla="*/ 551 h 571"/>
              <a:gd name="T50" fmla="*/ 273 w 567"/>
              <a:gd name="T51" fmla="*/ 571 h 571"/>
              <a:gd name="T52" fmla="*/ 330 w 567"/>
              <a:gd name="T53" fmla="*/ 551 h 571"/>
              <a:gd name="T54" fmla="*/ 356 w 567"/>
              <a:gd name="T55" fmla="*/ 501 h 571"/>
              <a:gd name="T56" fmla="*/ 405 w 567"/>
              <a:gd name="T57" fmla="*/ 489 h 571"/>
              <a:gd name="T58" fmla="*/ 452 w 567"/>
              <a:gd name="T59" fmla="*/ 509 h 571"/>
              <a:gd name="T60" fmla="*/ 501 w 567"/>
              <a:gd name="T61" fmla="*/ 468 h 571"/>
              <a:gd name="T62" fmla="*/ 490 w 567"/>
              <a:gd name="T63" fmla="*/ 417 h 571"/>
              <a:gd name="T64" fmla="*/ 495 w 567"/>
              <a:gd name="T65" fmla="*/ 364 h 571"/>
              <a:gd name="T66" fmla="*/ 548 w 567"/>
              <a:gd name="T67" fmla="*/ 331 h 571"/>
              <a:gd name="T68" fmla="*/ 567 w 567"/>
              <a:gd name="T69" fmla="*/ 275 h 571"/>
              <a:gd name="T70" fmla="*/ 285 w 567"/>
              <a:gd name="T71" fmla="*/ 355 h 571"/>
              <a:gd name="T72" fmla="*/ 285 w 567"/>
              <a:gd name="T73" fmla="*/ 215 h 571"/>
              <a:gd name="T74" fmla="*/ 285 w 567"/>
              <a:gd name="T75" fmla="*/ 355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7" h="571">
                <a:moveTo>
                  <a:pt x="565" y="260"/>
                </a:moveTo>
                <a:cubicBezTo>
                  <a:pt x="566" y="250"/>
                  <a:pt x="557" y="241"/>
                  <a:pt x="548" y="239"/>
                </a:cubicBezTo>
                <a:cubicBezTo>
                  <a:pt x="537" y="236"/>
                  <a:pt x="526" y="232"/>
                  <a:pt x="515" y="229"/>
                </a:cubicBezTo>
                <a:cubicBezTo>
                  <a:pt x="506" y="227"/>
                  <a:pt x="499" y="219"/>
                  <a:pt x="495" y="210"/>
                </a:cubicBezTo>
                <a:cubicBezTo>
                  <a:pt x="492" y="202"/>
                  <a:pt x="489" y="193"/>
                  <a:pt x="486" y="186"/>
                </a:cubicBezTo>
                <a:cubicBezTo>
                  <a:pt x="480" y="177"/>
                  <a:pt x="480" y="170"/>
                  <a:pt x="485" y="162"/>
                </a:cubicBezTo>
                <a:cubicBezTo>
                  <a:pt x="490" y="153"/>
                  <a:pt x="495" y="145"/>
                  <a:pt x="499" y="137"/>
                </a:cubicBezTo>
                <a:cubicBezTo>
                  <a:pt x="502" y="131"/>
                  <a:pt x="506" y="126"/>
                  <a:pt x="506" y="119"/>
                </a:cubicBezTo>
                <a:cubicBezTo>
                  <a:pt x="507" y="106"/>
                  <a:pt x="499" y="98"/>
                  <a:pt x="492" y="91"/>
                </a:cubicBezTo>
                <a:cubicBezTo>
                  <a:pt x="484" y="82"/>
                  <a:pt x="474" y="74"/>
                  <a:pt x="465" y="66"/>
                </a:cubicBezTo>
                <a:cubicBezTo>
                  <a:pt x="457" y="60"/>
                  <a:pt x="449" y="59"/>
                  <a:pt x="440" y="63"/>
                </a:cubicBezTo>
                <a:cubicBezTo>
                  <a:pt x="430" y="68"/>
                  <a:pt x="420" y="74"/>
                  <a:pt x="409" y="79"/>
                </a:cubicBezTo>
                <a:cubicBezTo>
                  <a:pt x="401" y="84"/>
                  <a:pt x="392" y="86"/>
                  <a:pt x="383" y="83"/>
                </a:cubicBezTo>
                <a:cubicBezTo>
                  <a:pt x="373" y="79"/>
                  <a:pt x="363" y="75"/>
                  <a:pt x="355" y="71"/>
                </a:cubicBezTo>
                <a:cubicBezTo>
                  <a:pt x="348" y="67"/>
                  <a:pt x="342" y="61"/>
                  <a:pt x="340" y="54"/>
                </a:cubicBezTo>
                <a:cubicBezTo>
                  <a:pt x="336" y="42"/>
                  <a:pt x="333" y="30"/>
                  <a:pt x="330" y="19"/>
                </a:cubicBezTo>
                <a:cubicBezTo>
                  <a:pt x="327" y="11"/>
                  <a:pt x="318" y="2"/>
                  <a:pt x="310" y="1"/>
                </a:cubicBezTo>
                <a:cubicBezTo>
                  <a:pt x="293" y="0"/>
                  <a:pt x="276" y="0"/>
                  <a:pt x="258" y="1"/>
                </a:cubicBezTo>
                <a:cubicBezTo>
                  <a:pt x="249" y="2"/>
                  <a:pt x="240" y="9"/>
                  <a:pt x="238" y="18"/>
                </a:cubicBezTo>
                <a:cubicBezTo>
                  <a:pt x="234" y="30"/>
                  <a:pt x="231" y="42"/>
                  <a:pt x="227" y="53"/>
                </a:cubicBezTo>
                <a:cubicBezTo>
                  <a:pt x="225" y="61"/>
                  <a:pt x="219" y="68"/>
                  <a:pt x="212" y="71"/>
                </a:cubicBezTo>
                <a:cubicBezTo>
                  <a:pt x="204" y="75"/>
                  <a:pt x="195" y="79"/>
                  <a:pt x="186" y="83"/>
                </a:cubicBezTo>
                <a:cubicBezTo>
                  <a:pt x="177" y="86"/>
                  <a:pt x="167" y="85"/>
                  <a:pt x="159" y="81"/>
                </a:cubicBezTo>
                <a:cubicBezTo>
                  <a:pt x="149" y="76"/>
                  <a:pt x="138" y="69"/>
                  <a:pt x="128" y="64"/>
                </a:cubicBezTo>
                <a:cubicBezTo>
                  <a:pt x="120" y="60"/>
                  <a:pt x="110" y="60"/>
                  <a:pt x="103" y="66"/>
                </a:cubicBezTo>
                <a:cubicBezTo>
                  <a:pt x="89" y="77"/>
                  <a:pt x="76" y="89"/>
                  <a:pt x="66" y="104"/>
                </a:cubicBezTo>
                <a:cubicBezTo>
                  <a:pt x="60" y="111"/>
                  <a:pt x="60" y="120"/>
                  <a:pt x="64" y="129"/>
                </a:cubicBezTo>
                <a:cubicBezTo>
                  <a:pt x="69" y="139"/>
                  <a:pt x="75" y="149"/>
                  <a:pt x="81" y="159"/>
                </a:cubicBezTo>
                <a:cubicBezTo>
                  <a:pt x="85" y="167"/>
                  <a:pt x="86" y="176"/>
                  <a:pt x="83" y="184"/>
                </a:cubicBezTo>
                <a:cubicBezTo>
                  <a:pt x="79" y="193"/>
                  <a:pt x="75" y="204"/>
                  <a:pt x="71" y="214"/>
                </a:cubicBezTo>
                <a:cubicBezTo>
                  <a:pt x="67" y="221"/>
                  <a:pt x="62" y="226"/>
                  <a:pt x="54" y="229"/>
                </a:cubicBezTo>
                <a:cubicBezTo>
                  <a:pt x="43" y="233"/>
                  <a:pt x="32" y="236"/>
                  <a:pt x="20" y="239"/>
                </a:cubicBezTo>
                <a:cubicBezTo>
                  <a:pt x="11" y="241"/>
                  <a:pt x="3" y="249"/>
                  <a:pt x="1" y="260"/>
                </a:cubicBezTo>
                <a:cubicBezTo>
                  <a:pt x="0" y="277"/>
                  <a:pt x="1" y="295"/>
                  <a:pt x="2" y="312"/>
                </a:cubicBezTo>
                <a:cubicBezTo>
                  <a:pt x="3" y="322"/>
                  <a:pt x="10" y="328"/>
                  <a:pt x="18" y="331"/>
                </a:cubicBezTo>
                <a:cubicBezTo>
                  <a:pt x="29" y="335"/>
                  <a:pt x="39" y="338"/>
                  <a:pt x="50" y="341"/>
                </a:cubicBezTo>
                <a:cubicBezTo>
                  <a:pt x="60" y="344"/>
                  <a:pt x="67" y="350"/>
                  <a:pt x="71" y="360"/>
                </a:cubicBezTo>
                <a:cubicBezTo>
                  <a:pt x="75" y="369"/>
                  <a:pt x="79" y="378"/>
                  <a:pt x="82" y="387"/>
                </a:cubicBezTo>
                <a:cubicBezTo>
                  <a:pt x="84" y="391"/>
                  <a:pt x="88" y="395"/>
                  <a:pt x="85" y="400"/>
                </a:cubicBezTo>
                <a:cubicBezTo>
                  <a:pt x="85" y="403"/>
                  <a:pt x="84" y="405"/>
                  <a:pt x="82" y="408"/>
                </a:cubicBezTo>
                <a:cubicBezTo>
                  <a:pt x="77" y="419"/>
                  <a:pt x="71" y="429"/>
                  <a:pt x="65" y="440"/>
                </a:cubicBezTo>
                <a:cubicBezTo>
                  <a:pt x="60" y="452"/>
                  <a:pt x="60" y="461"/>
                  <a:pt x="68" y="470"/>
                </a:cubicBezTo>
                <a:cubicBezTo>
                  <a:pt x="75" y="477"/>
                  <a:pt x="81" y="484"/>
                  <a:pt x="87" y="490"/>
                </a:cubicBezTo>
                <a:cubicBezTo>
                  <a:pt x="93" y="495"/>
                  <a:pt x="97" y="500"/>
                  <a:pt x="103" y="505"/>
                </a:cubicBezTo>
                <a:cubicBezTo>
                  <a:pt x="110" y="512"/>
                  <a:pt x="119" y="511"/>
                  <a:pt x="127" y="508"/>
                </a:cubicBezTo>
                <a:cubicBezTo>
                  <a:pt x="136" y="503"/>
                  <a:pt x="145" y="498"/>
                  <a:pt x="153" y="494"/>
                </a:cubicBezTo>
                <a:cubicBezTo>
                  <a:pt x="163" y="487"/>
                  <a:pt x="173" y="485"/>
                  <a:pt x="184" y="489"/>
                </a:cubicBezTo>
                <a:cubicBezTo>
                  <a:pt x="193" y="493"/>
                  <a:pt x="201" y="496"/>
                  <a:pt x="210" y="500"/>
                </a:cubicBezTo>
                <a:cubicBezTo>
                  <a:pt x="218" y="503"/>
                  <a:pt x="225" y="509"/>
                  <a:pt x="229" y="518"/>
                </a:cubicBezTo>
                <a:cubicBezTo>
                  <a:pt x="232" y="529"/>
                  <a:pt x="235" y="540"/>
                  <a:pt x="238" y="551"/>
                </a:cubicBezTo>
                <a:cubicBezTo>
                  <a:pt x="240" y="559"/>
                  <a:pt x="244" y="565"/>
                  <a:pt x="252" y="568"/>
                </a:cubicBezTo>
                <a:cubicBezTo>
                  <a:pt x="259" y="570"/>
                  <a:pt x="266" y="570"/>
                  <a:pt x="273" y="571"/>
                </a:cubicBezTo>
                <a:cubicBezTo>
                  <a:pt x="285" y="571"/>
                  <a:pt x="298" y="569"/>
                  <a:pt x="310" y="569"/>
                </a:cubicBezTo>
                <a:cubicBezTo>
                  <a:pt x="319" y="569"/>
                  <a:pt x="328" y="559"/>
                  <a:pt x="330" y="551"/>
                </a:cubicBezTo>
                <a:cubicBezTo>
                  <a:pt x="332" y="541"/>
                  <a:pt x="336" y="530"/>
                  <a:pt x="339" y="520"/>
                </a:cubicBezTo>
                <a:cubicBezTo>
                  <a:pt x="342" y="512"/>
                  <a:pt x="348" y="505"/>
                  <a:pt x="356" y="501"/>
                </a:cubicBezTo>
                <a:cubicBezTo>
                  <a:pt x="365" y="497"/>
                  <a:pt x="374" y="494"/>
                  <a:pt x="383" y="490"/>
                </a:cubicBezTo>
                <a:cubicBezTo>
                  <a:pt x="390" y="486"/>
                  <a:pt x="398" y="486"/>
                  <a:pt x="405" y="489"/>
                </a:cubicBezTo>
                <a:cubicBezTo>
                  <a:pt x="414" y="493"/>
                  <a:pt x="422" y="498"/>
                  <a:pt x="430" y="502"/>
                </a:cubicBezTo>
                <a:cubicBezTo>
                  <a:pt x="437" y="505"/>
                  <a:pt x="444" y="511"/>
                  <a:pt x="452" y="509"/>
                </a:cubicBezTo>
                <a:cubicBezTo>
                  <a:pt x="457" y="509"/>
                  <a:pt x="462" y="507"/>
                  <a:pt x="466" y="504"/>
                </a:cubicBezTo>
                <a:cubicBezTo>
                  <a:pt x="479" y="493"/>
                  <a:pt x="490" y="481"/>
                  <a:pt x="501" y="468"/>
                </a:cubicBezTo>
                <a:cubicBezTo>
                  <a:pt x="508" y="460"/>
                  <a:pt x="508" y="452"/>
                  <a:pt x="504" y="442"/>
                </a:cubicBezTo>
                <a:cubicBezTo>
                  <a:pt x="499" y="434"/>
                  <a:pt x="495" y="425"/>
                  <a:pt x="490" y="417"/>
                </a:cubicBezTo>
                <a:cubicBezTo>
                  <a:pt x="483" y="405"/>
                  <a:pt x="482" y="393"/>
                  <a:pt x="488" y="380"/>
                </a:cubicBezTo>
                <a:cubicBezTo>
                  <a:pt x="490" y="376"/>
                  <a:pt x="493" y="371"/>
                  <a:pt x="495" y="364"/>
                </a:cubicBezTo>
                <a:cubicBezTo>
                  <a:pt x="499" y="354"/>
                  <a:pt x="504" y="345"/>
                  <a:pt x="515" y="341"/>
                </a:cubicBezTo>
                <a:cubicBezTo>
                  <a:pt x="526" y="338"/>
                  <a:pt x="537" y="334"/>
                  <a:pt x="548" y="331"/>
                </a:cubicBezTo>
                <a:cubicBezTo>
                  <a:pt x="556" y="329"/>
                  <a:pt x="565" y="320"/>
                  <a:pt x="565" y="312"/>
                </a:cubicBezTo>
                <a:cubicBezTo>
                  <a:pt x="566" y="300"/>
                  <a:pt x="567" y="287"/>
                  <a:pt x="567" y="275"/>
                </a:cubicBezTo>
                <a:cubicBezTo>
                  <a:pt x="567" y="269"/>
                  <a:pt x="565" y="264"/>
                  <a:pt x="565" y="260"/>
                </a:cubicBezTo>
                <a:close/>
                <a:moveTo>
                  <a:pt x="285" y="355"/>
                </a:moveTo>
                <a:cubicBezTo>
                  <a:pt x="246" y="355"/>
                  <a:pt x="215" y="324"/>
                  <a:pt x="215" y="285"/>
                </a:cubicBezTo>
                <a:cubicBezTo>
                  <a:pt x="215" y="246"/>
                  <a:pt x="246" y="215"/>
                  <a:pt x="285" y="215"/>
                </a:cubicBezTo>
                <a:cubicBezTo>
                  <a:pt x="324" y="215"/>
                  <a:pt x="355" y="246"/>
                  <a:pt x="355" y="285"/>
                </a:cubicBezTo>
                <a:cubicBezTo>
                  <a:pt x="355" y="324"/>
                  <a:pt x="324" y="355"/>
                  <a:pt x="285" y="355"/>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50" name="Freeform 5">
            <a:extLst>
              <a:ext uri="{FF2B5EF4-FFF2-40B4-BE49-F238E27FC236}">
                <a16:creationId xmlns="" xmlns:a16="http://schemas.microsoft.com/office/drawing/2014/main" id="{896C5B4B-46ED-43F9-B6FC-E0BB63FAD63B}"/>
              </a:ext>
            </a:extLst>
          </p:cNvPr>
          <p:cNvSpPr>
            <a:spLocks noEditPoints="1"/>
          </p:cNvSpPr>
          <p:nvPr/>
        </p:nvSpPr>
        <p:spPr bwMode="auto">
          <a:xfrm rot="20289857">
            <a:off x="7193288" y="-8297"/>
            <a:ext cx="2010020" cy="2040970"/>
          </a:xfrm>
          <a:custGeom>
            <a:avLst/>
            <a:gdLst>
              <a:gd name="T0" fmla="*/ 548 w 567"/>
              <a:gd name="T1" fmla="*/ 239 h 571"/>
              <a:gd name="T2" fmla="*/ 495 w 567"/>
              <a:gd name="T3" fmla="*/ 210 h 571"/>
              <a:gd name="T4" fmla="*/ 485 w 567"/>
              <a:gd name="T5" fmla="*/ 162 h 571"/>
              <a:gd name="T6" fmla="*/ 506 w 567"/>
              <a:gd name="T7" fmla="*/ 119 h 571"/>
              <a:gd name="T8" fmla="*/ 465 w 567"/>
              <a:gd name="T9" fmla="*/ 66 h 571"/>
              <a:gd name="T10" fmla="*/ 409 w 567"/>
              <a:gd name="T11" fmla="*/ 79 h 571"/>
              <a:gd name="T12" fmla="*/ 355 w 567"/>
              <a:gd name="T13" fmla="*/ 71 h 571"/>
              <a:gd name="T14" fmla="*/ 330 w 567"/>
              <a:gd name="T15" fmla="*/ 19 h 571"/>
              <a:gd name="T16" fmla="*/ 258 w 567"/>
              <a:gd name="T17" fmla="*/ 1 h 571"/>
              <a:gd name="T18" fmla="*/ 227 w 567"/>
              <a:gd name="T19" fmla="*/ 53 h 571"/>
              <a:gd name="T20" fmla="*/ 186 w 567"/>
              <a:gd name="T21" fmla="*/ 83 h 571"/>
              <a:gd name="T22" fmla="*/ 128 w 567"/>
              <a:gd name="T23" fmla="*/ 64 h 571"/>
              <a:gd name="T24" fmla="*/ 66 w 567"/>
              <a:gd name="T25" fmla="*/ 104 h 571"/>
              <a:gd name="T26" fmla="*/ 81 w 567"/>
              <a:gd name="T27" fmla="*/ 159 h 571"/>
              <a:gd name="T28" fmla="*/ 71 w 567"/>
              <a:gd name="T29" fmla="*/ 214 h 571"/>
              <a:gd name="T30" fmla="*/ 20 w 567"/>
              <a:gd name="T31" fmla="*/ 239 h 571"/>
              <a:gd name="T32" fmla="*/ 2 w 567"/>
              <a:gd name="T33" fmla="*/ 312 h 571"/>
              <a:gd name="T34" fmla="*/ 50 w 567"/>
              <a:gd name="T35" fmla="*/ 341 h 571"/>
              <a:gd name="T36" fmla="*/ 82 w 567"/>
              <a:gd name="T37" fmla="*/ 387 h 571"/>
              <a:gd name="T38" fmla="*/ 82 w 567"/>
              <a:gd name="T39" fmla="*/ 408 h 571"/>
              <a:gd name="T40" fmla="*/ 68 w 567"/>
              <a:gd name="T41" fmla="*/ 470 h 571"/>
              <a:gd name="T42" fmla="*/ 103 w 567"/>
              <a:gd name="T43" fmla="*/ 505 h 571"/>
              <a:gd name="T44" fmla="*/ 153 w 567"/>
              <a:gd name="T45" fmla="*/ 494 h 571"/>
              <a:gd name="T46" fmla="*/ 210 w 567"/>
              <a:gd name="T47" fmla="*/ 500 h 571"/>
              <a:gd name="T48" fmla="*/ 238 w 567"/>
              <a:gd name="T49" fmla="*/ 551 h 571"/>
              <a:gd name="T50" fmla="*/ 273 w 567"/>
              <a:gd name="T51" fmla="*/ 571 h 571"/>
              <a:gd name="T52" fmla="*/ 330 w 567"/>
              <a:gd name="T53" fmla="*/ 551 h 571"/>
              <a:gd name="T54" fmla="*/ 356 w 567"/>
              <a:gd name="T55" fmla="*/ 501 h 571"/>
              <a:gd name="T56" fmla="*/ 405 w 567"/>
              <a:gd name="T57" fmla="*/ 489 h 571"/>
              <a:gd name="T58" fmla="*/ 452 w 567"/>
              <a:gd name="T59" fmla="*/ 509 h 571"/>
              <a:gd name="T60" fmla="*/ 501 w 567"/>
              <a:gd name="T61" fmla="*/ 468 h 571"/>
              <a:gd name="T62" fmla="*/ 490 w 567"/>
              <a:gd name="T63" fmla="*/ 417 h 571"/>
              <a:gd name="T64" fmla="*/ 495 w 567"/>
              <a:gd name="T65" fmla="*/ 364 h 571"/>
              <a:gd name="T66" fmla="*/ 548 w 567"/>
              <a:gd name="T67" fmla="*/ 331 h 571"/>
              <a:gd name="T68" fmla="*/ 567 w 567"/>
              <a:gd name="T69" fmla="*/ 275 h 571"/>
              <a:gd name="T70" fmla="*/ 285 w 567"/>
              <a:gd name="T71" fmla="*/ 355 h 571"/>
              <a:gd name="T72" fmla="*/ 285 w 567"/>
              <a:gd name="T73" fmla="*/ 215 h 571"/>
              <a:gd name="T74" fmla="*/ 285 w 567"/>
              <a:gd name="T75" fmla="*/ 355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7" h="571">
                <a:moveTo>
                  <a:pt x="565" y="260"/>
                </a:moveTo>
                <a:cubicBezTo>
                  <a:pt x="566" y="250"/>
                  <a:pt x="557" y="241"/>
                  <a:pt x="548" y="239"/>
                </a:cubicBezTo>
                <a:cubicBezTo>
                  <a:pt x="537" y="236"/>
                  <a:pt x="526" y="232"/>
                  <a:pt x="515" y="229"/>
                </a:cubicBezTo>
                <a:cubicBezTo>
                  <a:pt x="506" y="227"/>
                  <a:pt x="499" y="219"/>
                  <a:pt x="495" y="210"/>
                </a:cubicBezTo>
                <a:cubicBezTo>
                  <a:pt x="492" y="202"/>
                  <a:pt x="489" y="193"/>
                  <a:pt x="486" y="186"/>
                </a:cubicBezTo>
                <a:cubicBezTo>
                  <a:pt x="480" y="177"/>
                  <a:pt x="480" y="170"/>
                  <a:pt x="485" y="162"/>
                </a:cubicBezTo>
                <a:cubicBezTo>
                  <a:pt x="490" y="153"/>
                  <a:pt x="495" y="145"/>
                  <a:pt x="499" y="137"/>
                </a:cubicBezTo>
                <a:cubicBezTo>
                  <a:pt x="502" y="131"/>
                  <a:pt x="506" y="126"/>
                  <a:pt x="506" y="119"/>
                </a:cubicBezTo>
                <a:cubicBezTo>
                  <a:pt x="507" y="106"/>
                  <a:pt x="499" y="98"/>
                  <a:pt x="492" y="91"/>
                </a:cubicBezTo>
                <a:cubicBezTo>
                  <a:pt x="484" y="82"/>
                  <a:pt x="474" y="74"/>
                  <a:pt x="465" y="66"/>
                </a:cubicBezTo>
                <a:cubicBezTo>
                  <a:pt x="457" y="60"/>
                  <a:pt x="449" y="59"/>
                  <a:pt x="440" y="63"/>
                </a:cubicBezTo>
                <a:cubicBezTo>
                  <a:pt x="430" y="68"/>
                  <a:pt x="420" y="74"/>
                  <a:pt x="409" y="79"/>
                </a:cubicBezTo>
                <a:cubicBezTo>
                  <a:pt x="401" y="84"/>
                  <a:pt x="392" y="86"/>
                  <a:pt x="383" y="83"/>
                </a:cubicBezTo>
                <a:cubicBezTo>
                  <a:pt x="373" y="79"/>
                  <a:pt x="363" y="75"/>
                  <a:pt x="355" y="71"/>
                </a:cubicBezTo>
                <a:cubicBezTo>
                  <a:pt x="348" y="67"/>
                  <a:pt x="342" y="61"/>
                  <a:pt x="340" y="54"/>
                </a:cubicBezTo>
                <a:cubicBezTo>
                  <a:pt x="336" y="42"/>
                  <a:pt x="333" y="30"/>
                  <a:pt x="330" y="19"/>
                </a:cubicBezTo>
                <a:cubicBezTo>
                  <a:pt x="327" y="11"/>
                  <a:pt x="318" y="2"/>
                  <a:pt x="310" y="1"/>
                </a:cubicBezTo>
                <a:cubicBezTo>
                  <a:pt x="293" y="0"/>
                  <a:pt x="276" y="0"/>
                  <a:pt x="258" y="1"/>
                </a:cubicBezTo>
                <a:cubicBezTo>
                  <a:pt x="249" y="2"/>
                  <a:pt x="240" y="9"/>
                  <a:pt x="238" y="18"/>
                </a:cubicBezTo>
                <a:cubicBezTo>
                  <a:pt x="234" y="30"/>
                  <a:pt x="231" y="42"/>
                  <a:pt x="227" y="53"/>
                </a:cubicBezTo>
                <a:cubicBezTo>
                  <a:pt x="225" y="61"/>
                  <a:pt x="219" y="68"/>
                  <a:pt x="212" y="71"/>
                </a:cubicBezTo>
                <a:cubicBezTo>
                  <a:pt x="204" y="75"/>
                  <a:pt x="195" y="79"/>
                  <a:pt x="186" y="83"/>
                </a:cubicBezTo>
                <a:cubicBezTo>
                  <a:pt x="177" y="86"/>
                  <a:pt x="167" y="85"/>
                  <a:pt x="159" y="81"/>
                </a:cubicBezTo>
                <a:cubicBezTo>
                  <a:pt x="149" y="76"/>
                  <a:pt x="138" y="69"/>
                  <a:pt x="128" y="64"/>
                </a:cubicBezTo>
                <a:cubicBezTo>
                  <a:pt x="120" y="60"/>
                  <a:pt x="110" y="60"/>
                  <a:pt x="103" y="66"/>
                </a:cubicBezTo>
                <a:cubicBezTo>
                  <a:pt x="89" y="77"/>
                  <a:pt x="76" y="89"/>
                  <a:pt x="66" y="104"/>
                </a:cubicBezTo>
                <a:cubicBezTo>
                  <a:pt x="60" y="111"/>
                  <a:pt x="60" y="120"/>
                  <a:pt x="64" y="129"/>
                </a:cubicBezTo>
                <a:cubicBezTo>
                  <a:pt x="69" y="139"/>
                  <a:pt x="75" y="149"/>
                  <a:pt x="81" y="159"/>
                </a:cubicBezTo>
                <a:cubicBezTo>
                  <a:pt x="85" y="167"/>
                  <a:pt x="86" y="176"/>
                  <a:pt x="83" y="184"/>
                </a:cubicBezTo>
                <a:cubicBezTo>
                  <a:pt x="79" y="193"/>
                  <a:pt x="75" y="204"/>
                  <a:pt x="71" y="214"/>
                </a:cubicBezTo>
                <a:cubicBezTo>
                  <a:pt x="67" y="221"/>
                  <a:pt x="62" y="226"/>
                  <a:pt x="54" y="229"/>
                </a:cubicBezTo>
                <a:cubicBezTo>
                  <a:pt x="43" y="233"/>
                  <a:pt x="32" y="236"/>
                  <a:pt x="20" y="239"/>
                </a:cubicBezTo>
                <a:cubicBezTo>
                  <a:pt x="11" y="241"/>
                  <a:pt x="3" y="249"/>
                  <a:pt x="1" y="260"/>
                </a:cubicBezTo>
                <a:cubicBezTo>
                  <a:pt x="0" y="277"/>
                  <a:pt x="1" y="295"/>
                  <a:pt x="2" y="312"/>
                </a:cubicBezTo>
                <a:cubicBezTo>
                  <a:pt x="3" y="322"/>
                  <a:pt x="10" y="328"/>
                  <a:pt x="18" y="331"/>
                </a:cubicBezTo>
                <a:cubicBezTo>
                  <a:pt x="29" y="335"/>
                  <a:pt x="39" y="338"/>
                  <a:pt x="50" y="341"/>
                </a:cubicBezTo>
                <a:cubicBezTo>
                  <a:pt x="60" y="344"/>
                  <a:pt x="67" y="350"/>
                  <a:pt x="71" y="360"/>
                </a:cubicBezTo>
                <a:cubicBezTo>
                  <a:pt x="75" y="369"/>
                  <a:pt x="79" y="378"/>
                  <a:pt x="82" y="387"/>
                </a:cubicBezTo>
                <a:cubicBezTo>
                  <a:pt x="84" y="391"/>
                  <a:pt x="88" y="395"/>
                  <a:pt x="85" y="400"/>
                </a:cubicBezTo>
                <a:cubicBezTo>
                  <a:pt x="85" y="403"/>
                  <a:pt x="84" y="405"/>
                  <a:pt x="82" y="408"/>
                </a:cubicBezTo>
                <a:cubicBezTo>
                  <a:pt x="77" y="419"/>
                  <a:pt x="71" y="429"/>
                  <a:pt x="65" y="440"/>
                </a:cubicBezTo>
                <a:cubicBezTo>
                  <a:pt x="60" y="452"/>
                  <a:pt x="60" y="461"/>
                  <a:pt x="68" y="470"/>
                </a:cubicBezTo>
                <a:cubicBezTo>
                  <a:pt x="75" y="477"/>
                  <a:pt x="81" y="484"/>
                  <a:pt x="87" y="490"/>
                </a:cubicBezTo>
                <a:cubicBezTo>
                  <a:pt x="93" y="495"/>
                  <a:pt x="97" y="500"/>
                  <a:pt x="103" y="505"/>
                </a:cubicBezTo>
                <a:cubicBezTo>
                  <a:pt x="110" y="512"/>
                  <a:pt x="119" y="511"/>
                  <a:pt x="127" y="508"/>
                </a:cubicBezTo>
                <a:cubicBezTo>
                  <a:pt x="136" y="503"/>
                  <a:pt x="145" y="498"/>
                  <a:pt x="153" y="494"/>
                </a:cubicBezTo>
                <a:cubicBezTo>
                  <a:pt x="163" y="487"/>
                  <a:pt x="173" y="485"/>
                  <a:pt x="184" y="489"/>
                </a:cubicBezTo>
                <a:cubicBezTo>
                  <a:pt x="193" y="493"/>
                  <a:pt x="201" y="496"/>
                  <a:pt x="210" y="500"/>
                </a:cubicBezTo>
                <a:cubicBezTo>
                  <a:pt x="218" y="503"/>
                  <a:pt x="225" y="509"/>
                  <a:pt x="229" y="518"/>
                </a:cubicBezTo>
                <a:cubicBezTo>
                  <a:pt x="232" y="529"/>
                  <a:pt x="235" y="540"/>
                  <a:pt x="238" y="551"/>
                </a:cubicBezTo>
                <a:cubicBezTo>
                  <a:pt x="240" y="559"/>
                  <a:pt x="244" y="565"/>
                  <a:pt x="252" y="568"/>
                </a:cubicBezTo>
                <a:cubicBezTo>
                  <a:pt x="259" y="570"/>
                  <a:pt x="266" y="570"/>
                  <a:pt x="273" y="571"/>
                </a:cubicBezTo>
                <a:cubicBezTo>
                  <a:pt x="285" y="571"/>
                  <a:pt x="298" y="569"/>
                  <a:pt x="310" y="569"/>
                </a:cubicBezTo>
                <a:cubicBezTo>
                  <a:pt x="319" y="569"/>
                  <a:pt x="328" y="559"/>
                  <a:pt x="330" y="551"/>
                </a:cubicBezTo>
                <a:cubicBezTo>
                  <a:pt x="332" y="541"/>
                  <a:pt x="336" y="530"/>
                  <a:pt x="339" y="520"/>
                </a:cubicBezTo>
                <a:cubicBezTo>
                  <a:pt x="342" y="512"/>
                  <a:pt x="348" y="505"/>
                  <a:pt x="356" y="501"/>
                </a:cubicBezTo>
                <a:cubicBezTo>
                  <a:pt x="365" y="497"/>
                  <a:pt x="374" y="494"/>
                  <a:pt x="383" y="490"/>
                </a:cubicBezTo>
                <a:cubicBezTo>
                  <a:pt x="390" y="486"/>
                  <a:pt x="398" y="486"/>
                  <a:pt x="405" y="489"/>
                </a:cubicBezTo>
                <a:cubicBezTo>
                  <a:pt x="414" y="493"/>
                  <a:pt x="422" y="498"/>
                  <a:pt x="430" y="502"/>
                </a:cubicBezTo>
                <a:cubicBezTo>
                  <a:pt x="437" y="505"/>
                  <a:pt x="444" y="511"/>
                  <a:pt x="452" y="509"/>
                </a:cubicBezTo>
                <a:cubicBezTo>
                  <a:pt x="457" y="509"/>
                  <a:pt x="462" y="507"/>
                  <a:pt x="466" y="504"/>
                </a:cubicBezTo>
                <a:cubicBezTo>
                  <a:pt x="479" y="493"/>
                  <a:pt x="490" y="481"/>
                  <a:pt x="501" y="468"/>
                </a:cubicBezTo>
                <a:cubicBezTo>
                  <a:pt x="508" y="460"/>
                  <a:pt x="508" y="452"/>
                  <a:pt x="504" y="442"/>
                </a:cubicBezTo>
                <a:cubicBezTo>
                  <a:pt x="499" y="434"/>
                  <a:pt x="495" y="425"/>
                  <a:pt x="490" y="417"/>
                </a:cubicBezTo>
                <a:cubicBezTo>
                  <a:pt x="483" y="405"/>
                  <a:pt x="482" y="393"/>
                  <a:pt x="488" y="380"/>
                </a:cubicBezTo>
                <a:cubicBezTo>
                  <a:pt x="490" y="376"/>
                  <a:pt x="493" y="371"/>
                  <a:pt x="495" y="364"/>
                </a:cubicBezTo>
                <a:cubicBezTo>
                  <a:pt x="499" y="354"/>
                  <a:pt x="504" y="345"/>
                  <a:pt x="515" y="341"/>
                </a:cubicBezTo>
                <a:cubicBezTo>
                  <a:pt x="526" y="338"/>
                  <a:pt x="537" y="334"/>
                  <a:pt x="548" y="331"/>
                </a:cubicBezTo>
                <a:cubicBezTo>
                  <a:pt x="556" y="329"/>
                  <a:pt x="565" y="320"/>
                  <a:pt x="565" y="312"/>
                </a:cubicBezTo>
                <a:cubicBezTo>
                  <a:pt x="566" y="300"/>
                  <a:pt x="567" y="287"/>
                  <a:pt x="567" y="275"/>
                </a:cubicBezTo>
                <a:cubicBezTo>
                  <a:pt x="567" y="269"/>
                  <a:pt x="565" y="264"/>
                  <a:pt x="565" y="260"/>
                </a:cubicBezTo>
                <a:close/>
                <a:moveTo>
                  <a:pt x="285" y="355"/>
                </a:moveTo>
                <a:cubicBezTo>
                  <a:pt x="246" y="355"/>
                  <a:pt x="215" y="324"/>
                  <a:pt x="215" y="285"/>
                </a:cubicBezTo>
                <a:cubicBezTo>
                  <a:pt x="215" y="246"/>
                  <a:pt x="246" y="215"/>
                  <a:pt x="285" y="215"/>
                </a:cubicBezTo>
                <a:cubicBezTo>
                  <a:pt x="324" y="215"/>
                  <a:pt x="355" y="246"/>
                  <a:pt x="355" y="285"/>
                </a:cubicBezTo>
                <a:cubicBezTo>
                  <a:pt x="355" y="324"/>
                  <a:pt x="324" y="355"/>
                  <a:pt x="285" y="35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51" name="Freeform 5">
            <a:extLst>
              <a:ext uri="{FF2B5EF4-FFF2-40B4-BE49-F238E27FC236}">
                <a16:creationId xmlns="" xmlns:a16="http://schemas.microsoft.com/office/drawing/2014/main" id="{45FFE857-8B55-4D76-A91A-B0047BA20F6D}"/>
              </a:ext>
            </a:extLst>
          </p:cNvPr>
          <p:cNvSpPr>
            <a:spLocks noEditPoints="1"/>
          </p:cNvSpPr>
          <p:nvPr/>
        </p:nvSpPr>
        <p:spPr bwMode="auto">
          <a:xfrm>
            <a:off x="9149086" y="0"/>
            <a:ext cx="2010020" cy="2040970"/>
          </a:xfrm>
          <a:custGeom>
            <a:avLst/>
            <a:gdLst>
              <a:gd name="T0" fmla="*/ 548 w 567"/>
              <a:gd name="T1" fmla="*/ 239 h 571"/>
              <a:gd name="T2" fmla="*/ 495 w 567"/>
              <a:gd name="T3" fmla="*/ 210 h 571"/>
              <a:gd name="T4" fmla="*/ 485 w 567"/>
              <a:gd name="T5" fmla="*/ 162 h 571"/>
              <a:gd name="T6" fmla="*/ 506 w 567"/>
              <a:gd name="T7" fmla="*/ 119 h 571"/>
              <a:gd name="T8" fmla="*/ 465 w 567"/>
              <a:gd name="T9" fmla="*/ 66 h 571"/>
              <a:gd name="T10" fmla="*/ 409 w 567"/>
              <a:gd name="T11" fmla="*/ 79 h 571"/>
              <a:gd name="T12" fmla="*/ 355 w 567"/>
              <a:gd name="T13" fmla="*/ 71 h 571"/>
              <a:gd name="T14" fmla="*/ 330 w 567"/>
              <a:gd name="T15" fmla="*/ 19 h 571"/>
              <a:gd name="T16" fmla="*/ 258 w 567"/>
              <a:gd name="T17" fmla="*/ 1 h 571"/>
              <a:gd name="T18" fmla="*/ 227 w 567"/>
              <a:gd name="T19" fmla="*/ 53 h 571"/>
              <a:gd name="T20" fmla="*/ 186 w 567"/>
              <a:gd name="T21" fmla="*/ 83 h 571"/>
              <a:gd name="T22" fmla="*/ 128 w 567"/>
              <a:gd name="T23" fmla="*/ 64 h 571"/>
              <a:gd name="T24" fmla="*/ 66 w 567"/>
              <a:gd name="T25" fmla="*/ 104 h 571"/>
              <a:gd name="T26" fmla="*/ 81 w 567"/>
              <a:gd name="T27" fmla="*/ 159 h 571"/>
              <a:gd name="T28" fmla="*/ 71 w 567"/>
              <a:gd name="T29" fmla="*/ 214 h 571"/>
              <a:gd name="T30" fmla="*/ 20 w 567"/>
              <a:gd name="T31" fmla="*/ 239 h 571"/>
              <a:gd name="T32" fmla="*/ 2 w 567"/>
              <a:gd name="T33" fmla="*/ 312 h 571"/>
              <a:gd name="T34" fmla="*/ 50 w 567"/>
              <a:gd name="T35" fmla="*/ 341 h 571"/>
              <a:gd name="T36" fmla="*/ 82 w 567"/>
              <a:gd name="T37" fmla="*/ 387 h 571"/>
              <a:gd name="T38" fmla="*/ 82 w 567"/>
              <a:gd name="T39" fmla="*/ 408 h 571"/>
              <a:gd name="T40" fmla="*/ 68 w 567"/>
              <a:gd name="T41" fmla="*/ 470 h 571"/>
              <a:gd name="T42" fmla="*/ 103 w 567"/>
              <a:gd name="T43" fmla="*/ 505 h 571"/>
              <a:gd name="T44" fmla="*/ 153 w 567"/>
              <a:gd name="T45" fmla="*/ 494 h 571"/>
              <a:gd name="T46" fmla="*/ 210 w 567"/>
              <a:gd name="T47" fmla="*/ 500 h 571"/>
              <a:gd name="T48" fmla="*/ 238 w 567"/>
              <a:gd name="T49" fmla="*/ 551 h 571"/>
              <a:gd name="T50" fmla="*/ 273 w 567"/>
              <a:gd name="T51" fmla="*/ 571 h 571"/>
              <a:gd name="T52" fmla="*/ 330 w 567"/>
              <a:gd name="T53" fmla="*/ 551 h 571"/>
              <a:gd name="T54" fmla="*/ 356 w 567"/>
              <a:gd name="T55" fmla="*/ 501 h 571"/>
              <a:gd name="T56" fmla="*/ 405 w 567"/>
              <a:gd name="T57" fmla="*/ 489 h 571"/>
              <a:gd name="T58" fmla="*/ 452 w 567"/>
              <a:gd name="T59" fmla="*/ 509 h 571"/>
              <a:gd name="T60" fmla="*/ 501 w 567"/>
              <a:gd name="T61" fmla="*/ 468 h 571"/>
              <a:gd name="T62" fmla="*/ 490 w 567"/>
              <a:gd name="T63" fmla="*/ 417 h 571"/>
              <a:gd name="T64" fmla="*/ 495 w 567"/>
              <a:gd name="T65" fmla="*/ 364 h 571"/>
              <a:gd name="T66" fmla="*/ 548 w 567"/>
              <a:gd name="T67" fmla="*/ 331 h 571"/>
              <a:gd name="T68" fmla="*/ 567 w 567"/>
              <a:gd name="T69" fmla="*/ 275 h 571"/>
              <a:gd name="T70" fmla="*/ 285 w 567"/>
              <a:gd name="T71" fmla="*/ 355 h 571"/>
              <a:gd name="T72" fmla="*/ 285 w 567"/>
              <a:gd name="T73" fmla="*/ 215 h 571"/>
              <a:gd name="T74" fmla="*/ 285 w 567"/>
              <a:gd name="T75" fmla="*/ 355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7" h="571">
                <a:moveTo>
                  <a:pt x="565" y="260"/>
                </a:moveTo>
                <a:cubicBezTo>
                  <a:pt x="566" y="250"/>
                  <a:pt x="557" y="241"/>
                  <a:pt x="548" y="239"/>
                </a:cubicBezTo>
                <a:cubicBezTo>
                  <a:pt x="537" y="236"/>
                  <a:pt x="526" y="232"/>
                  <a:pt x="515" y="229"/>
                </a:cubicBezTo>
                <a:cubicBezTo>
                  <a:pt x="506" y="227"/>
                  <a:pt x="499" y="219"/>
                  <a:pt x="495" y="210"/>
                </a:cubicBezTo>
                <a:cubicBezTo>
                  <a:pt x="492" y="202"/>
                  <a:pt x="489" y="193"/>
                  <a:pt x="486" y="186"/>
                </a:cubicBezTo>
                <a:cubicBezTo>
                  <a:pt x="480" y="177"/>
                  <a:pt x="480" y="170"/>
                  <a:pt x="485" y="162"/>
                </a:cubicBezTo>
                <a:cubicBezTo>
                  <a:pt x="490" y="153"/>
                  <a:pt x="495" y="145"/>
                  <a:pt x="499" y="137"/>
                </a:cubicBezTo>
                <a:cubicBezTo>
                  <a:pt x="502" y="131"/>
                  <a:pt x="506" y="126"/>
                  <a:pt x="506" y="119"/>
                </a:cubicBezTo>
                <a:cubicBezTo>
                  <a:pt x="507" y="106"/>
                  <a:pt x="499" y="98"/>
                  <a:pt x="492" y="91"/>
                </a:cubicBezTo>
                <a:cubicBezTo>
                  <a:pt x="484" y="82"/>
                  <a:pt x="474" y="74"/>
                  <a:pt x="465" y="66"/>
                </a:cubicBezTo>
                <a:cubicBezTo>
                  <a:pt x="457" y="60"/>
                  <a:pt x="449" y="59"/>
                  <a:pt x="440" y="63"/>
                </a:cubicBezTo>
                <a:cubicBezTo>
                  <a:pt x="430" y="68"/>
                  <a:pt x="420" y="74"/>
                  <a:pt x="409" y="79"/>
                </a:cubicBezTo>
                <a:cubicBezTo>
                  <a:pt x="401" y="84"/>
                  <a:pt x="392" y="86"/>
                  <a:pt x="383" y="83"/>
                </a:cubicBezTo>
                <a:cubicBezTo>
                  <a:pt x="373" y="79"/>
                  <a:pt x="363" y="75"/>
                  <a:pt x="355" y="71"/>
                </a:cubicBezTo>
                <a:cubicBezTo>
                  <a:pt x="348" y="67"/>
                  <a:pt x="342" y="61"/>
                  <a:pt x="340" y="54"/>
                </a:cubicBezTo>
                <a:cubicBezTo>
                  <a:pt x="336" y="42"/>
                  <a:pt x="333" y="30"/>
                  <a:pt x="330" y="19"/>
                </a:cubicBezTo>
                <a:cubicBezTo>
                  <a:pt x="327" y="11"/>
                  <a:pt x="318" y="2"/>
                  <a:pt x="310" y="1"/>
                </a:cubicBezTo>
                <a:cubicBezTo>
                  <a:pt x="293" y="0"/>
                  <a:pt x="276" y="0"/>
                  <a:pt x="258" y="1"/>
                </a:cubicBezTo>
                <a:cubicBezTo>
                  <a:pt x="249" y="2"/>
                  <a:pt x="240" y="9"/>
                  <a:pt x="238" y="18"/>
                </a:cubicBezTo>
                <a:cubicBezTo>
                  <a:pt x="234" y="30"/>
                  <a:pt x="231" y="42"/>
                  <a:pt x="227" y="53"/>
                </a:cubicBezTo>
                <a:cubicBezTo>
                  <a:pt x="225" y="61"/>
                  <a:pt x="219" y="68"/>
                  <a:pt x="212" y="71"/>
                </a:cubicBezTo>
                <a:cubicBezTo>
                  <a:pt x="204" y="75"/>
                  <a:pt x="195" y="79"/>
                  <a:pt x="186" y="83"/>
                </a:cubicBezTo>
                <a:cubicBezTo>
                  <a:pt x="177" y="86"/>
                  <a:pt x="167" y="85"/>
                  <a:pt x="159" y="81"/>
                </a:cubicBezTo>
                <a:cubicBezTo>
                  <a:pt x="149" y="76"/>
                  <a:pt x="138" y="69"/>
                  <a:pt x="128" y="64"/>
                </a:cubicBezTo>
                <a:cubicBezTo>
                  <a:pt x="120" y="60"/>
                  <a:pt x="110" y="60"/>
                  <a:pt x="103" y="66"/>
                </a:cubicBezTo>
                <a:cubicBezTo>
                  <a:pt x="89" y="77"/>
                  <a:pt x="76" y="89"/>
                  <a:pt x="66" y="104"/>
                </a:cubicBezTo>
                <a:cubicBezTo>
                  <a:pt x="60" y="111"/>
                  <a:pt x="60" y="120"/>
                  <a:pt x="64" y="129"/>
                </a:cubicBezTo>
                <a:cubicBezTo>
                  <a:pt x="69" y="139"/>
                  <a:pt x="75" y="149"/>
                  <a:pt x="81" y="159"/>
                </a:cubicBezTo>
                <a:cubicBezTo>
                  <a:pt x="85" y="167"/>
                  <a:pt x="86" y="176"/>
                  <a:pt x="83" y="184"/>
                </a:cubicBezTo>
                <a:cubicBezTo>
                  <a:pt x="79" y="193"/>
                  <a:pt x="75" y="204"/>
                  <a:pt x="71" y="214"/>
                </a:cubicBezTo>
                <a:cubicBezTo>
                  <a:pt x="67" y="221"/>
                  <a:pt x="62" y="226"/>
                  <a:pt x="54" y="229"/>
                </a:cubicBezTo>
                <a:cubicBezTo>
                  <a:pt x="43" y="233"/>
                  <a:pt x="32" y="236"/>
                  <a:pt x="20" y="239"/>
                </a:cubicBezTo>
                <a:cubicBezTo>
                  <a:pt x="11" y="241"/>
                  <a:pt x="3" y="249"/>
                  <a:pt x="1" y="260"/>
                </a:cubicBezTo>
                <a:cubicBezTo>
                  <a:pt x="0" y="277"/>
                  <a:pt x="1" y="295"/>
                  <a:pt x="2" y="312"/>
                </a:cubicBezTo>
                <a:cubicBezTo>
                  <a:pt x="3" y="322"/>
                  <a:pt x="10" y="328"/>
                  <a:pt x="18" y="331"/>
                </a:cubicBezTo>
                <a:cubicBezTo>
                  <a:pt x="29" y="335"/>
                  <a:pt x="39" y="338"/>
                  <a:pt x="50" y="341"/>
                </a:cubicBezTo>
                <a:cubicBezTo>
                  <a:pt x="60" y="344"/>
                  <a:pt x="67" y="350"/>
                  <a:pt x="71" y="360"/>
                </a:cubicBezTo>
                <a:cubicBezTo>
                  <a:pt x="75" y="369"/>
                  <a:pt x="79" y="378"/>
                  <a:pt x="82" y="387"/>
                </a:cubicBezTo>
                <a:cubicBezTo>
                  <a:pt x="84" y="391"/>
                  <a:pt x="88" y="395"/>
                  <a:pt x="85" y="400"/>
                </a:cubicBezTo>
                <a:cubicBezTo>
                  <a:pt x="85" y="403"/>
                  <a:pt x="84" y="405"/>
                  <a:pt x="82" y="408"/>
                </a:cubicBezTo>
                <a:cubicBezTo>
                  <a:pt x="77" y="419"/>
                  <a:pt x="71" y="429"/>
                  <a:pt x="65" y="440"/>
                </a:cubicBezTo>
                <a:cubicBezTo>
                  <a:pt x="60" y="452"/>
                  <a:pt x="60" y="461"/>
                  <a:pt x="68" y="470"/>
                </a:cubicBezTo>
                <a:cubicBezTo>
                  <a:pt x="75" y="477"/>
                  <a:pt x="81" y="484"/>
                  <a:pt x="87" y="490"/>
                </a:cubicBezTo>
                <a:cubicBezTo>
                  <a:pt x="93" y="495"/>
                  <a:pt x="97" y="500"/>
                  <a:pt x="103" y="505"/>
                </a:cubicBezTo>
                <a:cubicBezTo>
                  <a:pt x="110" y="512"/>
                  <a:pt x="119" y="511"/>
                  <a:pt x="127" y="508"/>
                </a:cubicBezTo>
                <a:cubicBezTo>
                  <a:pt x="136" y="503"/>
                  <a:pt x="145" y="498"/>
                  <a:pt x="153" y="494"/>
                </a:cubicBezTo>
                <a:cubicBezTo>
                  <a:pt x="163" y="487"/>
                  <a:pt x="173" y="485"/>
                  <a:pt x="184" y="489"/>
                </a:cubicBezTo>
                <a:cubicBezTo>
                  <a:pt x="193" y="493"/>
                  <a:pt x="201" y="496"/>
                  <a:pt x="210" y="500"/>
                </a:cubicBezTo>
                <a:cubicBezTo>
                  <a:pt x="218" y="503"/>
                  <a:pt x="225" y="509"/>
                  <a:pt x="229" y="518"/>
                </a:cubicBezTo>
                <a:cubicBezTo>
                  <a:pt x="232" y="529"/>
                  <a:pt x="235" y="540"/>
                  <a:pt x="238" y="551"/>
                </a:cubicBezTo>
                <a:cubicBezTo>
                  <a:pt x="240" y="559"/>
                  <a:pt x="244" y="565"/>
                  <a:pt x="252" y="568"/>
                </a:cubicBezTo>
                <a:cubicBezTo>
                  <a:pt x="259" y="570"/>
                  <a:pt x="266" y="570"/>
                  <a:pt x="273" y="571"/>
                </a:cubicBezTo>
                <a:cubicBezTo>
                  <a:pt x="285" y="571"/>
                  <a:pt x="298" y="569"/>
                  <a:pt x="310" y="569"/>
                </a:cubicBezTo>
                <a:cubicBezTo>
                  <a:pt x="319" y="569"/>
                  <a:pt x="328" y="559"/>
                  <a:pt x="330" y="551"/>
                </a:cubicBezTo>
                <a:cubicBezTo>
                  <a:pt x="332" y="541"/>
                  <a:pt x="336" y="530"/>
                  <a:pt x="339" y="520"/>
                </a:cubicBezTo>
                <a:cubicBezTo>
                  <a:pt x="342" y="512"/>
                  <a:pt x="348" y="505"/>
                  <a:pt x="356" y="501"/>
                </a:cubicBezTo>
                <a:cubicBezTo>
                  <a:pt x="365" y="497"/>
                  <a:pt x="374" y="494"/>
                  <a:pt x="383" y="490"/>
                </a:cubicBezTo>
                <a:cubicBezTo>
                  <a:pt x="390" y="486"/>
                  <a:pt x="398" y="486"/>
                  <a:pt x="405" y="489"/>
                </a:cubicBezTo>
                <a:cubicBezTo>
                  <a:pt x="414" y="493"/>
                  <a:pt x="422" y="498"/>
                  <a:pt x="430" y="502"/>
                </a:cubicBezTo>
                <a:cubicBezTo>
                  <a:pt x="437" y="505"/>
                  <a:pt x="444" y="511"/>
                  <a:pt x="452" y="509"/>
                </a:cubicBezTo>
                <a:cubicBezTo>
                  <a:pt x="457" y="509"/>
                  <a:pt x="462" y="507"/>
                  <a:pt x="466" y="504"/>
                </a:cubicBezTo>
                <a:cubicBezTo>
                  <a:pt x="479" y="493"/>
                  <a:pt x="490" y="481"/>
                  <a:pt x="501" y="468"/>
                </a:cubicBezTo>
                <a:cubicBezTo>
                  <a:pt x="508" y="460"/>
                  <a:pt x="508" y="452"/>
                  <a:pt x="504" y="442"/>
                </a:cubicBezTo>
                <a:cubicBezTo>
                  <a:pt x="499" y="434"/>
                  <a:pt x="495" y="425"/>
                  <a:pt x="490" y="417"/>
                </a:cubicBezTo>
                <a:cubicBezTo>
                  <a:pt x="483" y="405"/>
                  <a:pt x="482" y="393"/>
                  <a:pt x="488" y="380"/>
                </a:cubicBezTo>
                <a:cubicBezTo>
                  <a:pt x="490" y="376"/>
                  <a:pt x="493" y="371"/>
                  <a:pt x="495" y="364"/>
                </a:cubicBezTo>
                <a:cubicBezTo>
                  <a:pt x="499" y="354"/>
                  <a:pt x="504" y="345"/>
                  <a:pt x="515" y="341"/>
                </a:cubicBezTo>
                <a:cubicBezTo>
                  <a:pt x="526" y="338"/>
                  <a:pt x="537" y="334"/>
                  <a:pt x="548" y="331"/>
                </a:cubicBezTo>
                <a:cubicBezTo>
                  <a:pt x="556" y="329"/>
                  <a:pt x="565" y="320"/>
                  <a:pt x="565" y="312"/>
                </a:cubicBezTo>
                <a:cubicBezTo>
                  <a:pt x="566" y="300"/>
                  <a:pt x="567" y="287"/>
                  <a:pt x="567" y="275"/>
                </a:cubicBezTo>
                <a:cubicBezTo>
                  <a:pt x="567" y="269"/>
                  <a:pt x="565" y="264"/>
                  <a:pt x="565" y="260"/>
                </a:cubicBezTo>
                <a:close/>
                <a:moveTo>
                  <a:pt x="285" y="355"/>
                </a:moveTo>
                <a:cubicBezTo>
                  <a:pt x="246" y="355"/>
                  <a:pt x="215" y="324"/>
                  <a:pt x="215" y="285"/>
                </a:cubicBezTo>
                <a:cubicBezTo>
                  <a:pt x="215" y="246"/>
                  <a:pt x="246" y="215"/>
                  <a:pt x="285" y="215"/>
                </a:cubicBezTo>
                <a:cubicBezTo>
                  <a:pt x="324" y="215"/>
                  <a:pt x="355" y="246"/>
                  <a:pt x="355" y="285"/>
                </a:cubicBezTo>
                <a:cubicBezTo>
                  <a:pt x="355" y="324"/>
                  <a:pt x="324" y="355"/>
                  <a:pt x="285" y="355"/>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52" name="Rectangle 70">
            <a:extLst>
              <a:ext uri="{FF2B5EF4-FFF2-40B4-BE49-F238E27FC236}">
                <a16:creationId xmlns:a16="http://schemas.microsoft.com/office/drawing/2014/main" xmlns="" id="{0C8A36AE-4BCC-4F90-A64D-D1EC7661E0CF}"/>
              </a:ext>
            </a:extLst>
          </p:cNvPr>
          <p:cNvSpPr/>
          <p:nvPr/>
        </p:nvSpPr>
        <p:spPr>
          <a:xfrm>
            <a:off x="7290248" y="2143575"/>
            <a:ext cx="1816100" cy="1006851"/>
          </a:xfrm>
          <a:prstGeom prst="rect">
            <a:avLst/>
          </a:prstGeom>
          <a:solidFill>
            <a:schemeClr val="accent5">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600" dirty="0" err="1" smtClean="0">
                <a:solidFill>
                  <a:schemeClr val="tx1"/>
                </a:solidFill>
                <a:latin typeface="Open Sans"/>
              </a:rPr>
              <a:t>Zeer</a:t>
            </a:r>
            <a:r>
              <a:rPr lang="en-US" sz="1600" dirty="0" smtClean="0">
                <a:solidFill>
                  <a:schemeClr val="tx1"/>
                </a:solidFill>
                <a:latin typeface="Open Sans"/>
              </a:rPr>
              <a:t> </a:t>
            </a:r>
            <a:r>
              <a:rPr lang="en-US" sz="1600" dirty="0" err="1" smtClean="0">
                <a:solidFill>
                  <a:schemeClr val="tx1"/>
                </a:solidFill>
                <a:latin typeface="Open Sans"/>
              </a:rPr>
              <a:t>hoog</a:t>
            </a:r>
            <a:endParaRPr lang="en-US" sz="1600" dirty="0">
              <a:solidFill>
                <a:schemeClr val="tx1"/>
              </a:solidFill>
              <a:latin typeface="Open Sans"/>
            </a:endParaRPr>
          </a:p>
        </p:txBody>
      </p:sp>
      <p:sp>
        <p:nvSpPr>
          <p:cNvPr id="53" name="Rectangle 70">
            <a:extLst>
              <a:ext uri="{FF2B5EF4-FFF2-40B4-BE49-F238E27FC236}">
                <a16:creationId xmlns:a16="http://schemas.microsoft.com/office/drawing/2014/main" xmlns="" id="{0C8A36AE-4BCC-4F90-A64D-D1EC7661E0CF}"/>
              </a:ext>
            </a:extLst>
          </p:cNvPr>
          <p:cNvSpPr/>
          <p:nvPr/>
        </p:nvSpPr>
        <p:spPr>
          <a:xfrm>
            <a:off x="7290248" y="3315750"/>
            <a:ext cx="1816100" cy="1006851"/>
          </a:xfrm>
          <a:prstGeom prst="rect">
            <a:avLst/>
          </a:prstGeom>
          <a:solidFill>
            <a:schemeClr val="accent5">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600" dirty="0" err="1" smtClean="0">
                <a:solidFill>
                  <a:schemeClr val="tx1"/>
                </a:solidFill>
                <a:latin typeface="Open Sans"/>
              </a:rPr>
              <a:t>Hoog</a:t>
            </a:r>
            <a:endParaRPr lang="en-US" sz="1600" dirty="0">
              <a:solidFill>
                <a:schemeClr val="tx1"/>
              </a:solidFill>
              <a:latin typeface="Open Sans"/>
            </a:endParaRPr>
          </a:p>
        </p:txBody>
      </p:sp>
      <p:sp>
        <p:nvSpPr>
          <p:cNvPr id="54" name="Rectangle 70">
            <a:extLst>
              <a:ext uri="{FF2B5EF4-FFF2-40B4-BE49-F238E27FC236}">
                <a16:creationId xmlns:a16="http://schemas.microsoft.com/office/drawing/2014/main" xmlns="" id="{0C8A36AE-4BCC-4F90-A64D-D1EC7661E0CF}"/>
              </a:ext>
            </a:extLst>
          </p:cNvPr>
          <p:cNvSpPr/>
          <p:nvPr/>
        </p:nvSpPr>
        <p:spPr>
          <a:xfrm>
            <a:off x="7312876" y="5685244"/>
            <a:ext cx="1816100" cy="1006851"/>
          </a:xfrm>
          <a:prstGeom prst="rect">
            <a:avLst/>
          </a:prstGeom>
          <a:solidFill>
            <a:schemeClr val="accent5">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600" dirty="0" err="1" smtClean="0">
                <a:solidFill>
                  <a:schemeClr val="tx1"/>
                </a:solidFill>
                <a:latin typeface="Open Sans"/>
              </a:rPr>
              <a:t>Laag</a:t>
            </a:r>
            <a:endParaRPr lang="en-US" sz="1600" dirty="0">
              <a:solidFill>
                <a:schemeClr val="tx1"/>
              </a:solidFill>
              <a:latin typeface="Open Sans"/>
            </a:endParaRPr>
          </a:p>
        </p:txBody>
      </p:sp>
      <p:sp>
        <p:nvSpPr>
          <p:cNvPr id="55" name="Rectangle 81">
            <a:extLst>
              <a:ext uri="{FF2B5EF4-FFF2-40B4-BE49-F238E27FC236}">
                <a16:creationId xmlns:a16="http://schemas.microsoft.com/office/drawing/2014/main" xmlns="" id="{C8E9E3DD-F481-4FB1-94C4-A4922A1A3266}"/>
              </a:ext>
            </a:extLst>
          </p:cNvPr>
          <p:cNvSpPr/>
          <p:nvPr/>
        </p:nvSpPr>
        <p:spPr>
          <a:xfrm>
            <a:off x="7260300" y="2143579"/>
            <a:ext cx="71803" cy="100685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endParaRPr>
          </a:p>
        </p:txBody>
      </p:sp>
      <p:sp>
        <p:nvSpPr>
          <p:cNvPr id="56" name="Rectangle 81">
            <a:extLst>
              <a:ext uri="{FF2B5EF4-FFF2-40B4-BE49-F238E27FC236}">
                <a16:creationId xmlns:a16="http://schemas.microsoft.com/office/drawing/2014/main" xmlns="" id="{C8E9E3DD-F481-4FB1-94C4-A4922A1A3266}"/>
              </a:ext>
            </a:extLst>
          </p:cNvPr>
          <p:cNvSpPr/>
          <p:nvPr/>
        </p:nvSpPr>
        <p:spPr>
          <a:xfrm>
            <a:off x="7244306" y="3315754"/>
            <a:ext cx="71803" cy="100685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endParaRPr>
          </a:p>
        </p:txBody>
      </p:sp>
      <p:sp>
        <p:nvSpPr>
          <p:cNvPr id="57" name="Rectangle 81">
            <a:extLst>
              <a:ext uri="{FF2B5EF4-FFF2-40B4-BE49-F238E27FC236}">
                <a16:creationId xmlns:a16="http://schemas.microsoft.com/office/drawing/2014/main" xmlns="" id="{C8E9E3DD-F481-4FB1-94C4-A4922A1A3266}"/>
              </a:ext>
            </a:extLst>
          </p:cNvPr>
          <p:cNvSpPr/>
          <p:nvPr/>
        </p:nvSpPr>
        <p:spPr>
          <a:xfrm>
            <a:off x="7241073" y="5685244"/>
            <a:ext cx="71803" cy="100685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endParaRPr>
          </a:p>
        </p:txBody>
      </p:sp>
      <p:sp>
        <p:nvSpPr>
          <p:cNvPr id="58" name="Rectangle 71">
            <a:extLst>
              <a:ext uri="{FF2B5EF4-FFF2-40B4-BE49-F238E27FC236}">
                <a16:creationId xmlns:a16="http://schemas.microsoft.com/office/drawing/2014/main" xmlns="" id="{21D85F1A-629A-4588-93C7-508C2E82B766}"/>
              </a:ext>
            </a:extLst>
          </p:cNvPr>
          <p:cNvSpPr/>
          <p:nvPr/>
        </p:nvSpPr>
        <p:spPr>
          <a:xfrm>
            <a:off x="9291693" y="2143579"/>
            <a:ext cx="1768894" cy="1006851"/>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600" dirty="0" err="1" smtClean="0">
                <a:solidFill>
                  <a:schemeClr val="tx1"/>
                </a:solidFill>
                <a:latin typeface="Open Sans"/>
              </a:rPr>
              <a:t>Dosering</a:t>
            </a:r>
            <a:r>
              <a:rPr lang="en-US" sz="1600" dirty="0" smtClean="0">
                <a:solidFill>
                  <a:schemeClr val="tx1"/>
                </a:solidFill>
                <a:latin typeface="Open Sans"/>
              </a:rPr>
              <a:t> </a:t>
            </a:r>
            <a:r>
              <a:rPr lang="en-US" sz="1600" dirty="0" err="1" smtClean="0">
                <a:solidFill>
                  <a:schemeClr val="tx1"/>
                </a:solidFill>
                <a:latin typeface="Open Sans"/>
              </a:rPr>
              <a:t>sterk</a:t>
            </a:r>
            <a:r>
              <a:rPr lang="en-US" sz="1600" dirty="0" smtClean="0">
                <a:solidFill>
                  <a:schemeClr val="tx1"/>
                </a:solidFill>
                <a:latin typeface="Open Sans"/>
              </a:rPr>
              <a:t> </a:t>
            </a:r>
            <a:r>
              <a:rPr lang="en-US" sz="1600" dirty="0" err="1" smtClean="0">
                <a:solidFill>
                  <a:schemeClr val="tx1"/>
                </a:solidFill>
                <a:latin typeface="Open Sans"/>
              </a:rPr>
              <a:t>verlagen</a:t>
            </a:r>
            <a:endParaRPr lang="en-US" sz="1600" dirty="0">
              <a:solidFill>
                <a:schemeClr val="tx1"/>
              </a:solidFill>
              <a:latin typeface="Open Sans"/>
            </a:endParaRPr>
          </a:p>
        </p:txBody>
      </p:sp>
      <p:sp>
        <p:nvSpPr>
          <p:cNvPr id="59" name="Rectangle 71">
            <a:extLst>
              <a:ext uri="{FF2B5EF4-FFF2-40B4-BE49-F238E27FC236}">
                <a16:creationId xmlns:a16="http://schemas.microsoft.com/office/drawing/2014/main" xmlns="" id="{21D85F1A-629A-4588-93C7-508C2E82B766}"/>
              </a:ext>
            </a:extLst>
          </p:cNvPr>
          <p:cNvSpPr/>
          <p:nvPr/>
        </p:nvSpPr>
        <p:spPr>
          <a:xfrm>
            <a:off x="9283094" y="3315749"/>
            <a:ext cx="1768894" cy="1006851"/>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600" dirty="0" err="1" smtClean="0">
                <a:solidFill>
                  <a:schemeClr val="tx1"/>
                </a:solidFill>
                <a:latin typeface="Open Sans"/>
              </a:rPr>
              <a:t>Dosering</a:t>
            </a:r>
            <a:r>
              <a:rPr lang="en-US" sz="1600" dirty="0" smtClean="0">
                <a:solidFill>
                  <a:schemeClr val="tx1"/>
                </a:solidFill>
                <a:latin typeface="Open Sans"/>
              </a:rPr>
              <a:t> </a:t>
            </a:r>
            <a:r>
              <a:rPr lang="en-US" sz="1600" dirty="0" err="1" smtClean="0">
                <a:solidFill>
                  <a:schemeClr val="tx1"/>
                </a:solidFill>
                <a:latin typeface="Open Sans"/>
              </a:rPr>
              <a:t>verlagen</a:t>
            </a:r>
            <a:endParaRPr lang="en-US" sz="1600" dirty="0">
              <a:solidFill>
                <a:schemeClr val="tx1"/>
              </a:solidFill>
              <a:latin typeface="Open Sans"/>
            </a:endParaRPr>
          </a:p>
        </p:txBody>
      </p:sp>
      <p:sp>
        <p:nvSpPr>
          <p:cNvPr id="60" name="Rectangle 71">
            <a:extLst>
              <a:ext uri="{FF2B5EF4-FFF2-40B4-BE49-F238E27FC236}">
                <a16:creationId xmlns:a16="http://schemas.microsoft.com/office/drawing/2014/main" xmlns="" id="{21D85F1A-629A-4588-93C7-508C2E82B766}"/>
              </a:ext>
            </a:extLst>
          </p:cNvPr>
          <p:cNvSpPr/>
          <p:nvPr/>
        </p:nvSpPr>
        <p:spPr>
          <a:xfrm>
            <a:off x="9283095" y="5685241"/>
            <a:ext cx="1768894" cy="1006851"/>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600" dirty="0" err="1" smtClean="0">
                <a:solidFill>
                  <a:schemeClr val="tx1"/>
                </a:solidFill>
                <a:latin typeface="Open Sans"/>
              </a:rPr>
              <a:t>Dosering</a:t>
            </a:r>
            <a:r>
              <a:rPr lang="en-US" sz="1600" dirty="0" smtClean="0">
                <a:solidFill>
                  <a:schemeClr val="tx1"/>
                </a:solidFill>
                <a:latin typeface="Open Sans"/>
              </a:rPr>
              <a:t> </a:t>
            </a:r>
            <a:r>
              <a:rPr lang="en-US" sz="1600" dirty="0" err="1" smtClean="0">
                <a:solidFill>
                  <a:schemeClr val="tx1"/>
                </a:solidFill>
                <a:latin typeface="Open Sans"/>
              </a:rPr>
              <a:t>verhogen</a:t>
            </a:r>
            <a:endParaRPr lang="en-US" sz="1600" dirty="0">
              <a:solidFill>
                <a:schemeClr val="tx1"/>
              </a:solidFill>
              <a:latin typeface="Open Sans"/>
            </a:endParaRPr>
          </a:p>
        </p:txBody>
      </p:sp>
      <p:sp>
        <p:nvSpPr>
          <p:cNvPr id="61" name="Rectangle 82">
            <a:extLst>
              <a:ext uri="{FF2B5EF4-FFF2-40B4-BE49-F238E27FC236}">
                <a16:creationId xmlns:a16="http://schemas.microsoft.com/office/drawing/2014/main" xmlns="" id="{39D6159C-1156-4401-A5C6-B4CC200A5D7B}"/>
              </a:ext>
            </a:extLst>
          </p:cNvPr>
          <p:cNvSpPr/>
          <p:nvPr/>
        </p:nvSpPr>
        <p:spPr>
          <a:xfrm>
            <a:off x="9255792" y="2143579"/>
            <a:ext cx="71803" cy="100685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endParaRPr>
          </a:p>
        </p:txBody>
      </p:sp>
      <p:sp>
        <p:nvSpPr>
          <p:cNvPr id="62" name="Rectangle 82">
            <a:extLst>
              <a:ext uri="{FF2B5EF4-FFF2-40B4-BE49-F238E27FC236}">
                <a16:creationId xmlns:a16="http://schemas.microsoft.com/office/drawing/2014/main" xmlns="" id="{39D6159C-1156-4401-A5C6-B4CC200A5D7B}"/>
              </a:ext>
            </a:extLst>
          </p:cNvPr>
          <p:cNvSpPr/>
          <p:nvPr/>
        </p:nvSpPr>
        <p:spPr>
          <a:xfrm>
            <a:off x="9254906" y="3315746"/>
            <a:ext cx="71803" cy="100685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endParaRPr>
          </a:p>
        </p:txBody>
      </p:sp>
      <p:sp>
        <p:nvSpPr>
          <p:cNvPr id="63" name="Rectangle 82">
            <a:extLst>
              <a:ext uri="{FF2B5EF4-FFF2-40B4-BE49-F238E27FC236}">
                <a16:creationId xmlns:a16="http://schemas.microsoft.com/office/drawing/2014/main" xmlns="" id="{39D6159C-1156-4401-A5C6-B4CC200A5D7B}"/>
              </a:ext>
            </a:extLst>
          </p:cNvPr>
          <p:cNvSpPr/>
          <p:nvPr/>
        </p:nvSpPr>
        <p:spPr>
          <a:xfrm>
            <a:off x="9254907" y="5685244"/>
            <a:ext cx="71803" cy="100685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endParaRPr>
          </a:p>
        </p:txBody>
      </p:sp>
      <p:sp>
        <p:nvSpPr>
          <p:cNvPr id="2" name="Tekstvak 1"/>
          <p:cNvSpPr txBox="1"/>
          <p:nvPr/>
        </p:nvSpPr>
        <p:spPr>
          <a:xfrm>
            <a:off x="7412854" y="725214"/>
            <a:ext cx="1659354" cy="646331"/>
          </a:xfrm>
          <a:prstGeom prst="rect">
            <a:avLst/>
          </a:prstGeom>
          <a:noFill/>
        </p:spPr>
        <p:txBody>
          <a:bodyPr wrap="square" rtlCol="0">
            <a:spAutoFit/>
          </a:bodyPr>
          <a:lstStyle/>
          <a:p>
            <a:pPr algn="ctr"/>
            <a:r>
              <a:rPr lang="nl-NL" dirty="0" smtClean="0">
                <a:latin typeface="Open Sans"/>
              </a:rPr>
              <a:t>Risico op bijwerkingen</a:t>
            </a:r>
            <a:endParaRPr lang="nl-NL" dirty="0">
              <a:latin typeface="Open Sans"/>
            </a:endParaRPr>
          </a:p>
        </p:txBody>
      </p:sp>
      <p:sp>
        <p:nvSpPr>
          <p:cNvPr id="3" name="Tekstvak 2"/>
          <p:cNvSpPr txBox="1"/>
          <p:nvPr/>
        </p:nvSpPr>
        <p:spPr>
          <a:xfrm>
            <a:off x="9510769" y="697319"/>
            <a:ext cx="1419257" cy="646331"/>
          </a:xfrm>
          <a:prstGeom prst="rect">
            <a:avLst/>
          </a:prstGeom>
          <a:noFill/>
        </p:spPr>
        <p:txBody>
          <a:bodyPr wrap="square" rtlCol="0">
            <a:spAutoFit/>
          </a:bodyPr>
          <a:lstStyle/>
          <a:p>
            <a:pPr algn="ctr"/>
            <a:r>
              <a:rPr lang="nl-NL" dirty="0" smtClean="0">
                <a:latin typeface="Open Sans"/>
              </a:rPr>
              <a:t>Mogelijke aanpassing</a:t>
            </a:r>
            <a:endParaRPr lang="nl-NL" dirty="0">
              <a:latin typeface="Open Sans"/>
            </a:endParaRPr>
          </a:p>
        </p:txBody>
      </p:sp>
      <p:sp>
        <p:nvSpPr>
          <p:cNvPr id="4" name="Tekstvak 3"/>
          <p:cNvSpPr txBox="1"/>
          <p:nvPr/>
        </p:nvSpPr>
        <p:spPr>
          <a:xfrm>
            <a:off x="5373951" y="697319"/>
            <a:ext cx="1721896" cy="646331"/>
          </a:xfrm>
          <a:prstGeom prst="rect">
            <a:avLst/>
          </a:prstGeom>
          <a:noFill/>
        </p:spPr>
        <p:txBody>
          <a:bodyPr wrap="square" rtlCol="0">
            <a:spAutoFit/>
          </a:bodyPr>
          <a:lstStyle/>
          <a:p>
            <a:pPr algn="ctr"/>
            <a:r>
              <a:rPr lang="nl-NL" dirty="0" smtClean="0">
                <a:latin typeface="Open Sans"/>
              </a:rPr>
              <a:t>Effectiviteit geneesmiddel</a:t>
            </a:r>
            <a:endParaRPr lang="nl-NL" dirty="0">
              <a:latin typeface="Open Sans"/>
            </a:endParaRPr>
          </a:p>
        </p:txBody>
      </p:sp>
      <p:sp>
        <p:nvSpPr>
          <p:cNvPr id="5" name="Tekstvak 4"/>
          <p:cNvSpPr txBox="1"/>
          <p:nvPr/>
        </p:nvSpPr>
        <p:spPr>
          <a:xfrm>
            <a:off x="3456808" y="827522"/>
            <a:ext cx="1780198" cy="369332"/>
          </a:xfrm>
          <a:prstGeom prst="rect">
            <a:avLst/>
          </a:prstGeom>
          <a:noFill/>
        </p:spPr>
        <p:txBody>
          <a:bodyPr wrap="square" rtlCol="0">
            <a:spAutoFit/>
          </a:bodyPr>
          <a:lstStyle/>
          <a:p>
            <a:r>
              <a:rPr lang="nl-NL" dirty="0" smtClean="0">
                <a:latin typeface="Open Sans"/>
              </a:rPr>
              <a:t>Enzymactiviteit</a:t>
            </a:r>
            <a:endParaRPr lang="nl-NL" dirty="0">
              <a:latin typeface="Open Sans"/>
            </a:endParaRPr>
          </a:p>
        </p:txBody>
      </p:sp>
      <p:sp>
        <p:nvSpPr>
          <p:cNvPr id="6" name="Tekstvak 5"/>
          <p:cNvSpPr txBox="1"/>
          <p:nvPr/>
        </p:nvSpPr>
        <p:spPr>
          <a:xfrm>
            <a:off x="1246356" y="577393"/>
            <a:ext cx="1887903" cy="646331"/>
          </a:xfrm>
          <a:prstGeom prst="rect">
            <a:avLst/>
          </a:prstGeom>
          <a:noFill/>
        </p:spPr>
        <p:txBody>
          <a:bodyPr wrap="square" rtlCol="0">
            <a:spAutoFit/>
          </a:bodyPr>
          <a:lstStyle/>
          <a:p>
            <a:pPr algn="ctr"/>
            <a:r>
              <a:rPr lang="nl-NL" dirty="0" smtClean="0">
                <a:latin typeface="Open Sans"/>
              </a:rPr>
              <a:t>Activiteit </a:t>
            </a:r>
            <a:r>
              <a:rPr lang="nl-NL" dirty="0" err="1" smtClean="0">
                <a:latin typeface="Open Sans"/>
              </a:rPr>
              <a:t>metaboliseerder</a:t>
            </a:r>
            <a:endParaRPr lang="nl-NL" dirty="0">
              <a:latin typeface="Open Sans"/>
            </a:endParaRPr>
          </a:p>
        </p:txBody>
      </p:sp>
      <p:cxnSp>
        <p:nvCxnSpPr>
          <p:cNvPr id="9" name="Rechte verbindingslijn met pijl 8"/>
          <p:cNvCxnSpPr/>
          <p:nvPr/>
        </p:nvCxnSpPr>
        <p:spPr>
          <a:xfrm flipV="1">
            <a:off x="2912828" y="2604244"/>
            <a:ext cx="354394" cy="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 name="Rechte verbindingslijn met pijl 63"/>
          <p:cNvCxnSpPr/>
          <p:nvPr/>
        </p:nvCxnSpPr>
        <p:spPr>
          <a:xfrm flipV="1">
            <a:off x="4937484" y="2604246"/>
            <a:ext cx="354394" cy="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Rechte verbindingslijn met pijl 64"/>
          <p:cNvCxnSpPr/>
          <p:nvPr/>
        </p:nvCxnSpPr>
        <p:spPr>
          <a:xfrm flipV="1">
            <a:off x="6918650" y="2604242"/>
            <a:ext cx="354394" cy="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Rechte verbindingslijn met pijl 65"/>
          <p:cNvCxnSpPr/>
          <p:nvPr/>
        </p:nvCxnSpPr>
        <p:spPr>
          <a:xfrm flipV="1">
            <a:off x="8895011" y="2604248"/>
            <a:ext cx="354394" cy="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Rechte verbindingslijn met pijl 66"/>
          <p:cNvCxnSpPr/>
          <p:nvPr/>
        </p:nvCxnSpPr>
        <p:spPr>
          <a:xfrm flipV="1">
            <a:off x="2908023" y="3801087"/>
            <a:ext cx="354394" cy="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8" name="Rechte verbindingslijn met pijl 67"/>
          <p:cNvCxnSpPr/>
          <p:nvPr/>
        </p:nvCxnSpPr>
        <p:spPr>
          <a:xfrm flipV="1">
            <a:off x="4902604" y="3819179"/>
            <a:ext cx="354394" cy="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5" name="Rechte verbindingslijn met pijl 74"/>
          <p:cNvCxnSpPr/>
          <p:nvPr/>
        </p:nvCxnSpPr>
        <p:spPr>
          <a:xfrm flipV="1">
            <a:off x="6884782" y="3819172"/>
            <a:ext cx="354394" cy="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6" name="Rechte verbindingslijn met pijl 75"/>
          <p:cNvCxnSpPr/>
          <p:nvPr/>
        </p:nvCxnSpPr>
        <p:spPr>
          <a:xfrm flipV="1">
            <a:off x="2921761" y="4981594"/>
            <a:ext cx="354394" cy="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7" name="Rechte verbindingslijn met pijl 76"/>
          <p:cNvCxnSpPr/>
          <p:nvPr/>
        </p:nvCxnSpPr>
        <p:spPr>
          <a:xfrm flipV="1">
            <a:off x="8906637" y="3819181"/>
            <a:ext cx="354394" cy="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8" name="Rechte verbindingslijn met pijl 77"/>
          <p:cNvCxnSpPr/>
          <p:nvPr/>
        </p:nvCxnSpPr>
        <p:spPr>
          <a:xfrm flipV="1">
            <a:off x="4906831" y="4981597"/>
            <a:ext cx="354394" cy="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4" name="Rechte verbindingslijn met pijl 83"/>
          <p:cNvCxnSpPr/>
          <p:nvPr/>
        </p:nvCxnSpPr>
        <p:spPr>
          <a:xfrm flipV="1">
            <a:off x="6912509" y="4981592"/>
            <a:ext cx="354394" cy="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5" name="Rechte verbindingslijn met pijl 84"/>
          <p:cNvCxnSpPr/>
          <p:nvPr/>
        </p:nvCxnSpPr>
        <p:spPr>
          <a:xfrm flipV="1">
            <a:off x="8895011" y="4979270"/>
            <a:ext cx="354394" cy="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6" name="Rechte verbindingslijn met pijl 85"/>
          <p:cNvCxnSpPr/>
          <p:nvPr/>
        </p:nvCxnSpPr>
        <p:spPr>
          <a:xfrm flipV="1">
            <a:off x="2881764" y="6188667"/>
            <a:ext cx="354394" cy="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7" name="Rechte verbindingslijn met pijl 86"/>
          <p:cNvCxnSpPr/>
          <p:nvPr/>
        </p:nvCxnSpPr>
        <p:spPr>
          <a:xfrm flipV="1">
            <a:off x="4926823" y="6215143"/>
            <a:ext cx="354394" cy="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8" name="Rechte verbindingslijn met pijl 87"/>
          <p:cNvCxnSpPr/>
          <p:nvPr/>
        </p:nvCxnSpPr>
        <p:spPr>
          <a:xfrm flipV="1">
            <a:off x="6880538" y="6219614"/>
            <a:ext cx="354394" cy="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9" name="Rechte verbindingslijn met pijl 88"/>
          <p:cNvCxnSpPr/>
          <p:nvPr/>
        </p:nvCxnSpPr>
        <p:spPr>
          <a:xfrm flipV="1">
            <a:off x="8876000" y="6228585"/>
            <a:ext cx="354394" cy="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1456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7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6"/>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7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2"/>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29"/>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6"/>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76"/>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69"/>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80"/>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78"/>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70"/>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81"/>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84"/>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71"/>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82"/>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85"/>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72"/>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83"/>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30"/>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27"/>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86"/>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40"/>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35"/>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87"/>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46"/>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43"/>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88"/>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54"/>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57"/>
                                        </p:tgtEl>
                                        <p:attrNameLst>
                                          <p:attrName>style.visibility</p:attrName>
                                        </p:attrNameLst>
                                      </p:cBhvr>
                                      <p:to>
                                        <p:strVal val="visible"/>
                                      </p:to>
                                    </p:set>
                                  </p:childTnLst>
                                </p:cTn>
                              </p:par>
                              <p:par>
                                <p:cTn id="149" presetID="1" presetClass="entr" presetSubtype="0" fill="hold" nodeType="withEffect">
                                  <p:stCondLst>
                                    <p:cond delay="0"/>
                                  </p:stCondLst>
                                  <p:childTnLst>
                                    <p:set>
                                      <p:cBhvr>
                                        <p:cTn id="150" dur="1" fill="hold">
                                          <p:stCondLst>
                                            <p:cond delay="0"/>
                                          </p:stCondLst>
                                        </p:cTn>
                                        <p:tgtEl>
                                          <p:spTgt spid="89"/>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60"/>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animBg="1"/>
      <p:bldP spid="71" grpId="0" animBg="1"/>
      <p:bldP spid="72" grpId="0" animBg="1"/>
      <p:bldP spid="73" grpId="0" animBg="1"/>
      <p:bldP spid="74" grpId="0"/>
      <p:bldP spid="79" grpId="0" animBg="1"/>
      <p:bldP spid="80" grpId="0" animBg="1"/>
      <p:bldP spid="81" grpId="0" animBg="1"/>
      <p:bldP spid="82" grpId="0" animBg="1"/>
      <p:bldP spid="83" grpId="0" animBg="1"/>
      <p:bldP spid="25" grpId="0" animBg="1"/>
      <p:bldP spid="26" grpId="0" animBg="1"/>
      <p:bldP spid="27" grpId="0" animBg="1"/>
      <p:bldP spid="28" grpId="0" animBg="1"/>
      <p:bldP spid="29" grpId="0" animBg="1"/>
      <p:bldP spid="30" grpId="0" animBg="1"/>
      <p:bldP spid="33" grpId="0" animBg="1"/>
      <p:bldP spid="34" grpId="0" animBg="1"/>
      <p:bldP spid="35" grpId="0" animBg="1"/>
      <p:bldP spid="38" grpId="0" animBg="1"/>
      <p:bldP spid="39" grpId="0" animBg="1"/>
      <p:bldP spid="40" grpId="0" animBg="1"/>
      <p:bldP spid="41" grpId="0" animBg="1"/>
      <p:bldP spid="42" grpId="0" animBg="1"/>
      <p:bldP spid="43" grpId="0" animBg="1"/>
      <p:bldP spid="44" grpId="0" animBg="1"/>
      <p:bldP spid="45" grpId="0" animBg="1"/>
      <p:bldP spid="46"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26080" y="337507"/>
            <a:ext cx="6122505" cy="1022166"/>
          </a:xfrm>
          <a:ln>
            <a:solidFill>
              <a:schemeClr val="tx1"/>
            </a:solidFill>
            <a:prstDash val="dashDot"/>
          </a:ln>
        </p:spPr>
        <p:txBody>
          <a:bodyPr/>
          <a:lstStyle/>
          <a:p>
            <a:pPr algn="ctr"/>
            <a:r>
              <a:rPr lang="nl-NL" b="1" dirty="0" smtClean="0">
                <a:latin typeface="Open Sans"/>
              </a:rPr>
              <a:t>Aanvraagformulier</a:t>
            </a:r>
            <a:endParaRPr lang="nl-NL" b="1" dirty="0">
              <a:latin typeface="Open Sans"/>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655" t="15020" r="33333" b="40332"/>
          <a:stretch/>
        </p:blipFill>
        <p:spPr bwMode="auto">
          <a:xfrm>
            <a:off x="1" y="1663069"/>
            <a:ext cx="6621516" cy="5194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4569" t="59431" r="33333" b="5747"/>
          <a:stretch/>
        </p:blipFill>
        <p:spPr bwMode="auto">
          <a:xfrm>
            <a:off x="6321972" y="1663069"/>
            <a:ext cx="5870028" cy="5194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66311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potheker">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10_Office Theme">
  <a:themeElements>
    <a:clrScheme name="Custom 5">
      <a:dk1>
        <a:srgbClr val="282F39"/>
      </a:dk1>
      <a:lt1>
        <a:srgbClr val="FFFFFF"/>
      </a:lt1>
      <a:dk2>
        <a:srgbClr val="000000"/>
      </a:dk2>
      <a:lt2>
        <a:srgbClr val="EEEEEE"/>
      </a:lt2>
      <a:accent1>
        <a:srgbClr val="C2C923"/>
      </a:accent1>
      <a:accent2>
        <a:srgbClr val="42AFB6"/>
      </a:accent2>
      <a:accent3>
        <a:srgbClr val="074D67"/>
      </a:accent3>
      <a:accent4>
        <a:srgbClr val="CB1B4A"/>
      </a:accent4>
      <a:accent5>
        <a:srgbClr val="FCB414"/>
      </a:accent5>
      <a:accent6>
        <a:srgbClr val="007A7D"/>
      </a:accent6>
      <a:hlink>
        <a:srgbClr val="1EB7EF"/>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5">
      <a:dk1>
        <a:srgbClr val="282F39"/>
      </a:dk1>
      <a:lt1>
        <a:srgbClr val="FFFFFF"/>
      </a:lt1>
      <a:dk2>
        <a:srgbClr val="000000"/>
      </a:dk2>
      <a:lt2>
        <a:srgbClr val="EEEEEE"/>
      </a:lt2>
      <a:accent1>
        <a:srgbClr val="C2C923"/>
      </a:accent1>
      <a:accent2>
        <a:srgbClr val="42AFB6"/>
      </a:accent2>
      <a:accent3>
        <a:srgbClr val="074D67"/>
      </a:accent3>
      <a:accent4>
        <a:srgbClr val="CB1B4A"/>
      </a:accent4>
      <a:accent5>
        <a:srgbClr val="FCB414"/>
      </a:accent5>
      <a:accent6>
        <a:srgbClr val="007A7D"/>
      </a:accent6>
      <a:hlink>
        <a:srgbClr val="1EB7EF"/>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Custom 5">
      <a:dk1>
        <a:srgbClr val="282F39"/>
      </a:dk1>
      <a:lt1>
        <a:srgbClr val="FFFFFF"/>
      </a:lt1>
      <a:dk2>
        <a:srgbClr val="000000"/>
      </a:dk2>
      <a:lt2>
        <a:srgbClr val="EEEEEE"/>
      </a:lt2>
      <a:accent1>
        <a:srgbClr val="C2C923"/>
      </a:accent1>
      <a:accent2>
        <a:srgbClr val="42AFB6"/>
      </a:accent2>
      <a:accent3>
        <a:srgbClr val="074D67"/>
      </a:accent3>
      <a:accent4>
        <a:srgbClr val="CB1B4A"/>
      </a:accent4>
      <a:accent5>
        <a:srgbClr val="FCB414"/>
      </a:accent5>
      <a:accent6>
        <a:srgbClr val="007A7D"/>
      </a:accent6>
      <a:hlink>
        <a:srgbClr val="1EB7EF"/>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Custom 5">
      <a:dk1>
        <a:srgbClr val="282F39"/>
      </a:dk1>
      <a:lt1>
        <a:srgbClr val="FFFFFF"/>
      </a:lt1>
      <a:dk2>
        <a:srgbClr val="000000"/>
      </a:dk2>
      <a:lt2>
        <a:srgbClr val="EEEEEE"/>
      </a:lt2>
      <a:accent1>
        <a:srgbClr val="C2C923"/>
      </a:accent1>
      <a:accent2>
        <a:srgbClr val="42AFB6"/>
      </a:accent2>
      <a:accent3>
        <a:srgbClr val="074D67"/>
      </a:accent3>
      <a:accent4>
        <a:srgbClr val="CB1B4A"/>
      </a:accent4>
      <a:accent5>
        <a:srgbClr val="FCB414"/>
      </a:accent5>
      <a:accent6>
        <a:srgbClr val="007A7D"/>
      </a:accent6>
      <a:hlink>
        <a:srgbClr val="1EB7EF"/>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Custom 5">
      <a:dk1>
        <a:srgbClr val="282F39"/>
      </a:dk1>
      <a:lt1>
        <a:srgbClr val="FFFFFF"/>
      </a:lt1>
      <a:dk2>
        <a:srgbClr val="000000"/>
      </a:dk2>
      <a:lt2>
        <a:srgbClr val="EEEEEE"/>
      </a:lt2>
      <a:accent1>
        <a:srgbClr val="C2C923"/>
      </a:accent1>
      <a:accent2>
        <a:srgbClr val="42AFB6"/>
      </a:accent2>
      <a:accent3>
        <a:srgbClr val="074D67"/>
      </a:accent3>
      <a:accent4>
        <a:srgbClr val="CB1B4A"/>
      </a:accent4>
      <a:accent5>
        <a:srgbClr val="FCB414"/>
      </a:accent5>
      <a:accent6>
        <a:srgbClr val="007A7D"/>
      </a:accent6>
      <a:hlink>
        <a:srgbClr val="1EB7EF"/>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Custom 5">
      <a:dk1>
        <a:srgbClr val="282F39"/>
      </a:dk1>
      <a:lt1>
        <a:srgbClr val="FFFFFF"/>
      </a:lt1>
      <a:dk2>
        <a:srgbClr val="000000"/>
      </a:dk2>
      <a:lt2>
        <a:srgbClr val="EEEEEE"/>
      </a:lt2>
      <a:accent1>
        <a:srgbClr val="C2C923"/>
      </a:accent1>
      <a:accent2>
        <a:srgbClr val="42AFB6"/>
      </a:accent2>
      <a:accent3>
        <a:srgbClr val="074D67"/>
      </a:accent3>
      <a:accent4>
        <a:srgbClr val="CB1B4A"/>
      </a:accent4>
      <a:accent5>
        <a:srgbClr val="FCB414"/>
      </a:accent5>
      <a:accent6>
        <a:srgbClr val="007A7D"/>
      </a:accent6>
      <a:hlink>
        <a:srgbClr val="1EB7EF"/>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6_Office Theme">
  <a:themeElements>
    <a:clrScheme name="Custom 5">
      <a:dk1>
        <a:srgbClr val="282F39"/>
      </a:dk1>
      <a:lt1>
        <a:srgbClr val="FFFFFF"/>
      </a:lt1>
      <a:dk2>
        <a:srgbClr val="000000"/>
      </a:dk2>
      <a:lt2>
        <a:srgbClr val="EEEEEE"/>
      </a:lt2>
      <a:accent1>
        <a:srgbClr val="C2C923"/>
      </a:accent1>
      <a:accent2>
        <a:srgbClr val="42AFB6"/>
      </a:accent2>
      <a:accent3>
        <a:srgbClr val="074D67"/>
      </a:accent3>
      <a:accent4>
        <a:srgbClr val="CB1B4A"/>
      </a:accent4>
      <a:accent5>
        <a:srgbClr val="FCB414"/>
      </a:accent5>
      <a:accent6>
        <a:srgbClr val="007A7D"/>
      </a:accent6>
      <a:hlink>
        <a:srgbClr val="1EB7EF"/>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7_Office Theme">
  <a:themeElements>
    <a:clrScheme name="Custom 5">
      <a:dk1>
        <a:srgbClr val="282F39"/>
      </a:dk1>
      <a:lt1>
        <a:srgbClr val="FFFFFF"/>
      </a:lt1>
      <a:dk2>
        <a:srgbClr val="000000"/>
      </a:dk2>
      <a:lt2>
        <a:srgbClr val="EEEEEE"/>
      </a:lt2>
      <a:accent1>
        <a:srgbClr val="C2C923"/>
      </a:accent1>
      <a:accent2>
        <a:srgbClr val="42AFB6"/>
      </a:accent2>
      <a:accent3>
        <a:srgbClr val="074D67"/>
      </a:accent3>
      <a:accent4>
        <a:srgbClr val="CB1B4A"/>
      </a:accent4>
      <a:accent5>
        <a:srgbClr val="FCB414"/>
      </a:accent5>
      <a:accent6>
        <a:srgbClr val="007A7D"/>
      </a:accent6>
      <a:hlink>
        <a:srgbClr val="1EB7EF"/>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9_Office Theme">
  <a:themeElements>
    <a:clrScheme name="Custom 5">
      <a:dk1>
        <a:srgbClr val="282F39"/>
      </a:dk1>
      <a:lt1>
        <a:srgbClr val="FFFFFF"/>
      </a:lt1>
      <a:dk2>
        <a:srgbClr val="000000"/>
      </a:dk2>
      <a:lt2>
        <a:srgbClr val="EEEEEE"/>
      </a:lt2>
      <a:accent1>
        <a:srgbClr val="C2C923"/>
      </a:accent1>
      <a:accent2>
        <a:srgbClr val="42AFB6"/>
      </a:accent2>
      <a:accent3>
        <a:srgbClr val="074D67"/>
      </a:accent3>
      <a:accent4>
        <a:srgbClr val="CB1B4A"/>
      </a:accent4>
      <a:accent5>
        <a:srgbClr val="FCB414"/>
      </a:accent5>
      <a:accent6>
        <a:srgbClr val="007A7D"/>
      </a:accent6>
      <a:hlink>
        <a:srgbClr val="1EB7EF"/>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14612</TotalTime>
  <Words>786</Words>
  <Application>Microsoft Office PowerPoint</Application>
  <PresentationFormat>Aangepast</PresentationFormat>
  <Paragraphs>145</Paragraphs>
  <Slides>15</Slides>
  <Notes>8</Notes>
  <HiddenSlides>0</HiddenSlides>
  <MMClips>0</MMClips>
  <ScaleCrop>false</ScaleCrop>
  <HeadingPairs>
    <vt:vector size="4" baseType="variant">
      <vt:variant>
        <vt:lpstr>Thema</vt:lpstr>
      </vt:variant>
      <vt:variant>
        <vt:i4>10</vt:i4>
      </vt:variant>
      <vt:variant>
        <vt:lpstr>Diatitels</vt:lpstr>
      </vt:variant>
      <vt:variant>
        <vt:i4>15</vt:i4>
      </vt:variant>
    </vt:vector>
  </HeadingPairs>
  <TitlesOfParts>
    <vt:vector size="25" baseType="lpstr">
      <vt:lpstr>Office Theme</vt:lpstr>
      <vt:lpstr>1_Office Theme</vt:lpstr>
      <vt:lpstr>2_Office Theme</vt:lpstr>
      <vt:lpstr>5_Office Theme</vt:lpstr>
      <vt:lpstr>3_Office Theme</vt:lpstr>
      <vt:lpstr>4_Office Theme</vt:lpstr>
      <vt:lpstr>6_Office Theme</vt:lpstr>
      <vt:lpstr>7_Office Theme</vt:lpstr>
      <vt:lpstr>9_Office Theme</vt:lpstr>
      <vt:lpstr>10_Office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Aanvraagformulier</vt:lpstr>
      <vt:lpstr>PowerPoint-presentatie</vt:lpstr>
      <vt:lpstr>PowerPoint-presentatie</vt:lpstr>
      <vt:lpstr>PowerPoint-presentatie</vt:lpstr>
      <vt:lpstr>PowerPoint-presentatie</vt:lpstr>
      <vt:lpstr>PowerPoint-presentatie</vt:lpstr>
      <vt:lpstr>Bronnen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Igor</dc:creator>
  <cp:lastModifiedBy>Elle van Rijen - van Woensel</cp:lastModifiedBy>
  <cp:revision>1147</cp:revision>
  <dcterms:created xsi:type="dcterms:W3CDTF">2017-12-05T16:25:52Z</dcterms:created>
  <dcterms:modified xsi:type="dcterms:W3CDTF">2020-07-05T12:19:18Z</dcterms:modified>
</cp:coreProperties>
</file>